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suami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8" y="531564"/>
            <a:ext cx="4664248" cy="6052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08" y="253190"/>
            <a:ext cx="4102362" cy="1709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1" y="1532257"/>
            <a:ext cx="4841584" cy="5325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6" y="1844470"/>
            <a:ext cx="4801942" cy="48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suami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01" y="1098090"/>
            <a:ext cx="1176770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think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suami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/>
              <a:t>“sue-ar</a:t>
            </a:r>
            <a:r>
              <a:rPr lang="en-AU" sz="4000" i="1" dirty="0"/>
              <a:t>-mi”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a </a:t>
            </a:r>
            <a:r>
              <a:rPr lang="en-AU" sz="4000" i="1" dirty="0"/>
              <a:t>“Hindu religious teacher” </a:t>
            </a:r>
            <a:r>
              <a:rPr lang="en-AU" sz="4000" dirty="0"/>
              <a:t>or </a:t>
            </a:r>
            <a:r>
              <a:rPr lang="en-AU" sz="4000" i="1" dirty="0"/>
              <a:t>“swami”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Sorry to disappoint you but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suami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“husband” </a:t>
            </a:r>
            <a:r>
              <a:rPr lang="en-AU" sz="4000" dirty="0"/>
              <a:t>in Indonesian.</a:t>
            </a:r>
          </a:p>
          <a:p>
            <a:pPr algn="just"/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03" y="4152424"/>
            <a:ext cx="2616946" cy="251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425"/>
            <a:ext cx="6006349" cy="2539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13" y="3536303"/>
            <a:ext cx="2306430" cy="31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suami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21" y="964494"/>
            <a:ext cx="640078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you can see from the following images, the typical western </a:t>
            </a:r>
            <a:r>
              <a:rPr lang="en-AU" sz="4000" b="1" i="1" dirty="0"/>
              <a:t>“</a:t>
            </a:r>
            <a:r>
              <a:rPr lang="en-AU" sz="4000" b="1" i="1" dirty="0" err="1"/>
              <a:t>suami</a:t>
            </a:r>
            <a:r>
              <a:rPr lang="en-AU" sz="4000" b="1" i="1" dirty="0"/>
              <a:t>”</a:t>
            </a:r>
            <a:r>
              <a:rPr lang="en-AU" sz="4000" dirty="0"/>
              <a:t>, bears very little resemblance to a Hindu </a:t>
            </a:r>
            <a:r>
              <a:rPr lang="en-AU" sz="4000" i="1" dirty="0"/>
              <a:t>“swami”.</a:t>
            </a:r>
            <a:r>
              <a:rPr lang="en-AU" sz="4000" b="1" i="1" dirty="0"/>
              <a:t> </a:t>
            </a:r>
            <a:endParaRPr lang="en-AU" sz="4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39" y="3189828"/>
            <a:ext cx="1705594" cy="718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60" y="1099835"/>
            <a:ext cx="4359812" cy="5657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20" y="3882054"/>
            <a:ext cx="5773043" cy="2874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23" y="1159148"/>
            <a:ext cx="3925856" cy="5597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36" y="3189828"/>
            <a:ext cx="1234378" cy="16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6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suami</vt:lpstr>
      <vt:lpstr>suami</vt:lpstr>
      <vt:lpstr>suami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43</cp:revision>
  <dcterms:created xsi:type="dcterms:W3CDTF">2016-04-10T22:18:35Z</dcterms:created>
  <dcterms:modified xsi:type="dcterms:W3CDTF">2017-01-07T14:50:46Z</dcterms:modified>
</cp:coreProperties>
</file>