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3560" autoAdjust="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5/12/2016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5/12/2016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5/12/2016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skors</a:t>
            </a:r>
            <a:endParaRPr lang="en-AU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399" y="2791481"/>
            <a:ext cx="1884391" cy="15287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64" y="1407516"/>
            <a:ext cx="2525336" cy="14400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850" y="548972"/>
            <a:ext cx="2895238" cy="1457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8" y="155510"/>
            <a:ext cx="2362200" cy="2381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223" y="2410947"/>
            <a:ext cx="3714750" cy="1485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623" y="2840554"/>
            <a:ext cx="5230754" cy="3804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1" y="4186035"/>
            <a:ext cx="2392643" cy="24592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07" y="4617105"/>
            <a:ext cx="2121998" cy="172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924" y="758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skors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574" y="1182066"/>
            <a:ext cx="11662299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skors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</a:t>
            </a:r>
            <a:r>
              <a:rPr lang="en-AU" sz="4000" i="1" dirty="0" err="1"/>
              <a:t>skor-sss</a:t>
            </a:r>
            <a:r>
              <a:rPr lang="en-AU" sz="4000" i="1" dirty="0"/>
              <a:t>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</a:t>
            </a:r>
            <a:r>
              <a:rPr lang="en-AU" sz="4000" i="1" dirty="0"/>
              <a:t>“score”</a:t>
            </a:r>
            <a:r>
              <a:rPr lang="en-AU" sz="4000" dirty="0"/>
              <a:t>, right?</a:t>
            </a:r>
          </a:p>
          <a:p>
            <a:pPr algn="just"/>
            <a:r>
              <a:rPr lang="en-AU" sz="4000" dirty="0"/>
              <a:t>If you believe that, you’ve chalked up yet another loss! That makes the </a:t>
            </a:r>
            <a:r>
              <a:rPr lang="en-AU" sz="4000" i="1" dirty="0"/>
              <a:t>“score” </a:t>
            </a:r>
            <a:r>
              <a:rPr lang="en-AU" sz="4000" dirty="0"/>
              <a:t>160 – 0 in my favour! </a:t>
            </a:r>
          </a:p>
          <a:p>
            <a:pPr algn="just"/>
            <a:r>
              <a:rPr lang="en-AU" sz="4000" dirty="0"/>
              <a:t>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skors</a:t>
            </a:r>
            <a:r>
              <a:rPr lang="en-AU" sz="4000" b="1" i="1" dirty="0"/>
              <a:t>” </a:t>
            </a:r>
            <a:r>
              <a:rPr lang="en-AU" sz="4000" dirty="0"/>
              <a:t>means a </a:t>
            </a:r>
            <a:r>
              <a:rPr lang="en-AU" sz="4000" i="1" dirty="0"/>
              <a:t>“suspension”</a:t>
            </a:r>
            <a:r>
              <a:rPr lang="en-AU" sz="4000" dirty="0"/>
              <a:t> in Indonesian.</a:t>
            </a:r>
            <a:endParaRPr lang="en-AU" sz="4000" b="1" i="1" dirty="0"/>
          </a:p>
          <a:p>
            <a:endParaRPr lang="en-AU" sz="4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117" y="2889211"/>
            <a:ext cx="878731" cy="7249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929" y="4167259"/>
            <a:ext cx="4037553" cy="2690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037" y="3991934"/>
            <a:ext cx="3241943" cy="286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924" y="758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skors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574" y="1182066"/>
            <a:ext cx="11662299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If you are not a respectful and responsible member of the </a:t>
            </a:r>
            <a:r>
              <a:rPr lang="en-AU" sz="4000" i="1" dirty="0"/>
              <a:t>Browns Plains State High School </a:t>
            </a:r>
            <a:r>
              <a:rPr lang="en-AU" sz="4000" dirty="0"/>
              <a:t>community, we have ways of evening the </a:t>
            </a:r>
            <a:r>
              <a:rPr lang="en-AU" sz="4000" b="1" i="1" dirty="0"/>
              <a:t>“</a:t>
            </a:r>
            <a:r>
              <a:rPr lang="en-AU" sz="4000" b="1" i="1" dirty="0" err="1"/>
              <a:t>skors</a:t>
            </a:r>
            <a:r>
              <a:rPr lang="en-AU" sz="4000" b="1" i="1" dirty="0"/>
              <a:t>”</a:t>
            </a:r>
            <a:r>
              <a:rPr lang="en-AU" sz="4000" dirty="0"/>
              <a:t>!</a:t>
            </a:r>
          </a:p>
          <a:p>
            <a:endParaRPr lang="en-AU" sz="4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70" y="2334210"/>
            <a:ext cx="1454271" cy="11997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56" y="3888714"/>
            <a:ext cx="3241943" cy="2866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369" y="4002344"/>
            <a:ext cx="5343024" cy="1113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377">
            <a:off x="818213" y="3010124"/>
            <a:ext cx="2872284" cy="2610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9800">
            <a:off x="347901" y="5184732"/>
            <a:ext cx="2547261" cy="145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69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90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skors</vt:lpstr>
      <vt:lpstr>skors</vt:lpstr>
      <vt:lpstr>skors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37</cp:revision>
  <dcterms:created xsi:type="dcterms:W3CDTF">2016-04-10T22:18:35Z</dcterms:created>
  <dcterms:modified xsi:type="dcterms:W3CDTF">2016-12-05T08:17:45Z</dcterms:modified>
</cp:coreProperties>
</file>