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20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sisik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56" y="3648268"/>
            <a:ext cx="3616561" cy="3276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14" y="2501691"/>
            <a:ext cx="3796164" cy="4218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79" y="4054387"/>
            <a:ext cx="3402801" cy="3402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51" y="1543050"/>
            <a:ext cx="1952625" cy="28575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6076" y="636183"/>
            <a:ext cx="2302276" cy="3124200"/>
          </a:xfr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48" y="636183"/>
            <a:ext cx="219308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sisik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5802"/>
            <a:ext cx="1172740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sisik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“sis-ick”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“seasick”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I don’t want to upset your sense of balance, but you are way off the scales if you believe that!</a:t>
            </a:r>
            <a:endParaRPr lang="en-AU" sz="4000" b="1" i="1" dirty="0"/>
          </a:p>
          <a:p>
            <a:r>
              <a:rPr lang="en-AU" sz="4000" dirty="0"/>
              <a:t>The Indonesian noun </a:t>
            </a:r>
            <a:r>
              <a:rPr lang="en-AU" sz="4000" b="1" i="1" dirty="0"/>
              <a:t>“</a:t>
            </a:r>
            <a:r>
              <a:rPr lang="en-AU" sz="4000" b="1" i="1" dirty="0" err="1"/>
              <a:t>sisik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“scales” </a:t>
            </a:r>
            <a:r>
              <a:rPr lang="en-AU" sz="4000" dirty="0"/>
              <a:t>as on the skin of fish. 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83" y="4583210"/>
            <a:ext cx="4187581" cy="2369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621" y="5420313"/>
            <a:ext cx="3257781" cy="119440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576795" y="4583210"/>
            <a:ext cx="2680138" cy="1171647"/>
          </a:xfrm>
          <a:prstGeom prst="cloudCallout">
            <a:avLst>
              <a:gd name="adj1" fmla="val -62569"/>
              <a:gd name="adj2" fmla="val 1502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64274" y="4845867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I don’t find you at all “alluring”!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sisik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3215"/>
            <a:ext cx="1172740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It seems that there is an epidemic of fish in our oceans suffering from scaly skin! Will we ever find a cure to this most common  form of </a:t>
            </a:r>
            <a:r>
              <a:rPr lang="en-AU" sz="4000" i="1" dirty="0"/>
              <a:t>“</a:t>
            </a:r>
            <a:r>
              <a:rPr lang="en-AU" sz="4000" i="1" dirty="0" err="1"/>
              <a:t>sisikness</a:t>
            </a:r>
            <a:r>
              <a:rPr lang="en-AU" sz="4000" i="1" dirty="0"/>
              <a:t>” </a:t>
            </a:r>
            <a:r>
              <a:rPr lang="en-AU" sz="4000" dirty="0"/>
              <a:t>?</a:t>
            </a:r>
            <a:r>
              <a:rPr lang="en-AU" sz="4000" i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80" y="2465642"/>
            <a:ext cx="2853147" cy="190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79" y="4227127"/>
            <a:ext cx="4288221" cy="201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06" y="4696630"/>
            <a:ext cx="3657607" cy="2438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3" y="3167284"/>
            <a:ext cx="4191940" cy="1358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19" y="2750536"/>
            <a:ext cx="1444482" cy="1191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01" y="3146407"/>
            <a:ext cx="3345804" cy="1550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" y="3648269"/>
            <a:ext cx="3851233" cy="38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5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106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sisik</vt:lpstr>
      <vt:lpstr>sisik</vt:lpstr>
      <vt:lpstr>sisik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2016-11-24T11:00:03Z</dcterms:modified>
</cp:coreProperties>
</file>