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singa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69" y="1828800"/>
            <a:ext cx="6540057" cy="48454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7" y="492919"/>
            <a:ext cx="253365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92" y="3026569"/>
            <a:ext cx="2518611" cy="35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singa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singa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“singer”</a:t>
            </a:r>
            <a:r>
              <a:rPr lang="en-AU" sz="4000" dirty="0"/>
              <a:t> in Indonesian!</a:t>
            </a:r>
          </a:p>
          <a:p>
            <a:pPr algn="just"/>
            <a:r>
              <a:rPr lang="en-AU" sz="4000" dirty="0"/>
              <a:t>Sorry to disappoint you but the Indonesian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singa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“lion” </a:t>
            </a:r>
            <a:r>
              <a:rPr lang="en-AU" sz="4000" dirty="0"/>
              <a:t>… it’s the truth – I’m not </a:t>
            </a:r>
            <a:r>
              <a:rPr lang="en-AU" sz="4000" dirty="0" err="1"/>
              <a:t>lyin</a:t>
            </a:r>
            <a:r>
              <a:rPr lang="en-AU" sz="4000" dirty="0"/>
              <a:t>’!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24" y="3579883"/>
            <a:ext cx="3305175" cy="329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013" y="3579883"/>
            <a:ext cx="3068420" cy="33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singa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Have you ever watched the movie </a:t>
            </a:r>
            <a:r>
              <a:rPr lang="en-AU" sz="4000" b="1" i="1" dirty="0"/>
              <a:t>“The Jazz </a:t>
            </a:r>
            <a:r>
              <a:rPr lang="en-AU" sz="4000" b="1" i="1" dirty="0" err="1"/>
              <a:t>Singa</a:t>
            </a:r>
            <a:r>
              <a:rPr lang="en-AU" sz="4000" b="1" i="1" dirty="0"/>
              <a:t>”</a:t>
            </a:r>
            <a:r>
              <a:rPr lang="en-AU" sz="40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26" y="2235733"/>
            <a:ext cx="5019674" cy="4579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32" y="2782602"/>
            <a:ext cx="3721836" cy="37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55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singa</vt:lpstr>
      <vt:lpstr>singa</vt:lpstr>
      <vt:lpstr>singa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2016-08-19T07:35:51Z</dcterms:modified>
</cp:coreProperties>
</file>