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33"/>
    <a:srgbClr val="339933"/>
    <a:srgbClr val="FF99FF"/>
    <a:srgbClr val="FF33CC"/>
    <a:srgbClr val="FFCC00"/>
    <a:srgbClr val="00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A6C8-972A-46DF-9724-35A948711FB0}" type="datetimeFigureOut">
              <a:rPr lang="en-GB" smtClean="0"/>
              <a:t>05/05/2013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6200" y="5328204"/>
            <a:ext cx="1101524" cy="135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23728" y="532597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381" y="5331691"/>
            <a:ext cx="1077866" cy="134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467544" y="532597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2871" y="2322194"/>
            <a:ext cx="1021849" cy="128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092280" y="2285256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5315" y="804971"/>
            <a:ext cx="1108029" cy="124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431589" y="74609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856" y="804971"/>
            <a:ext cx="1210213" cy="129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117482" y="750745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7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99" y="3796114"/>
            <a:ext cx="945263" cy="13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436096" y="3805420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83" y="795177"/>
            <a:ext cx="945263" cy="13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124135" y="75648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51" y="2315794"/>
            <a:ext cx="894674" cy="133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79912" y="2285256"/>
            <a:ext cx="1368152" cy="136815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07" y="2288751"/>
            <a:ext cx="1008112" cy="135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23728" y="2285256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358" y="3830932"/>
            <a:ext cx="997260" cy="129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798729" y="3805420"/>
            <a:ext cx="1368152" cy="1368152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53467" y="580068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solidFill>
                  <a:srgbClr val="0000FF"/>
                </a:solidFill>
                <a:latin typeface="Comic Sans MS" pitchFamily="66" charset="0"/>
              </a:rPr>
              <a:t>Bibi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280" y="5325972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Anak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bungsu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5325972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Ayah/</a:t>
            </a:r>
          </a:p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Bapak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2280" y="380542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Ibu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2285256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Kakak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5325972"/>
            <a:ext cx="1368152" cy="136815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Nenek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8944" y="746092"/>
            <a:ext cx="1368152" cy="136815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Kakek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3805420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Anak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sulung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805420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Paman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80" y="227595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Adik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7238" y="737919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32518" y="6377032"/>
            <a:ext cx="643835" cy="3035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83" y="1805980"/>
            <a:ext cx="706012" cy="288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81661" y="1805981"/>
            <a:ext cx="674918" cy="296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0482" y="1805981"/>
            <a:ext cx="684292" cy="2880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0643" y="1826212"/>
            <a:ext cx="664549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52500" y="1805980"/>
            <a:ext cx="62385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386" y="3326377"/>
            <a:ext cx="66517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2440" y="3326377"/>
            <a:ext cx="674917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169" y="3326377"/>
            <a:ext cx="665044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51115" y="3326377"/>
            <a:ext cx="664549" cy="295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4134" y="3326377"/>
            <a:ext cx="652221" cy="317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80" y="4862673"/>
            <a:ext cx="684076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2440" y="4868914"/>
            <a:ext cx="732851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23763" y="4855830"/>
            <a:ext cx="714989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0643" y="4876092"/>
            <a:ext cx="673707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14975" y="4862673"/>
            <a:ext cx="661379" cy="3098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022" y="6370791"/>
            <a:ext cx="666534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1271" y="6370791"/>
            <a:ext cx="715308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7327" y="6377032"/>
            <a:ext cx="69744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59499" y="6370791"/>
            <a:ext cx="656163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2" grpId="0" animBg="1"/>
      <p:bldP spid="22" grpId="1" animBg="1"/>
      <p:bldP spid="15" grpId="0" animBg="1"/>
      <p:bldP spid="15" grpId="1" animBg="1"/>
      <p:bldP spid="11" grpId="0" animBg="1"/>
      <p:bldP spid="11" grpId="1" animBg="1"/>
      <p:bldP spid="18" grpId="0" animBg="1"/>
      <p:bldP spid="18" grpId="1" animBg="1"/>
      <p:bldP spid="13" grpId="0" animBg="1"/>
      <p:bldP spid="13" grpId="1" animBg="1"/>
      <p:bldP spid="19" grpId="0" animBg="1"/>
      <p:bldP spid="19" grpId="1" animBg="1"/>
      <p:bldP spid="8" grpId="0" animBg="1"/>
      <p:bldP spid="8" grpId="1" animBg="1"/>
      <p:bldP spid="6" grpId="0" animBg="1"/>
      <p:bldP spid="6" grpId="1" animBg="1"/>
      <p:bldP spid="9" grpId="0" animBg="1"/>
      <p:bldP spid="9" grpId="1" animBg="1"/>
      <p:bldP spid="17" grpId="0" animBg="1"/>
      <p:bldP spid="17" grpId="1" animBg="1"/>
      <p:bldP spid="14" grpId="0" animBg="1"/>
      <p:bldP spid="14" grpId="1" animBg="1"/>
      <p:bldP spid="16" grpId="0" animBg="1"/>
      <p:bldP spid="16" grpId="1" animBg="1"/>
      <p:bldP spid="12" grpId="0" animBg="1"/>
      <p:bldP spid="12" grpId="1" animBg="1"/>
      <p:bldP spid="10" grpId="0" animBg="1"/>
      <p:bldP spid="10" grpId="1" animBg="1"/>
      <p:bldP spid="24" grpId="0" animBg="1"/>
      <p:bldP spid="24" grpId="1" animBg="1"/>
      <p:bldP spid="21" grpId="0" animBg="1"/>
      <p:bldP spid="21" grpId="1" animBg="1"/>
      <p:bldP spid="5" grpId="0" animBg="1"/>
      <p:bldP spid="5" grpId="1" animBg="1"/>
      <p:bldP spid="20" grpId="0" animBg="1"/>
      <p:bldP spid="20" grpId="1" animBg="1"/>
      <p:bldP spid="23" grpId="0" animBg="1"/>
      <p:bldP spid="2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rgbClr val="0000FF"/>
                </a:solidFill>
                <a:latin typeface="Comic Sans MS" pitchFamily="66" charset="0"/>
              </a:rPr>
              <a:t>Adik</a:t>
            </a:r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rgbClr val="0000FF"/>
                </a:solidFill>
                <a:latin typeface="Comic Sans MS" pitchFamily="66" charset="0"/>
              </a:rPr>
              <a:t>Nenek</a:t>
            </a:r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Ibu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Anak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sulung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Kakek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Ayah/</a:t>
            </a:r>
          </a:p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Bapak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Anak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bungsu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Kakak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Paman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rgbClr val="0000FF"/>
                </a:solidFill>
                <a:latin typeface="Comic Sans MS" pitchFamily="66" charset="0"/>
              </a:rPr>
              <a:t>Bibi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pictures with relationship. </a:t>
            </a:r>
            <a:r>
              <a:rPr lang="en-GB" b="1" dirty="0">
                <a:latin typeface="Comic Sans MS" pitchFamily="66" charset="0"/>
              </a:rPr>
              <a:t>T</a:t>
            </a:r>
            <a:r>
              <a:rPr lang="en-GB" b="1" dirty="0" smtClean="0">
                <a:latin typeface="Comic Sans MS" pitchFamily="66" charset="0"/>
              </a:rPr>
              <a:t>he team who find most pairs wins!!</a:t>
            </a:r>
            <a:endParaRPr lang="en-GB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5315" y="804971"/>
            <a:ext cx="1108029" cy="124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358" y="3830932"/>
            <a:ext cx="997260" cy="129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381" y="5331691"/>
            <a:ext cx="1077866" cy="134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07" y="2288751"/>
            <a:ext cx="1008112" cy="135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2871" y="2322194"/>
            <a:ext cx="1021849" cy="128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6200" y="5328204"/>
            <a:ext cx="1101524" cy="135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51" y="2315794"/>
            <a:ext cx="894674" cy="133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83" y="795177"/>
            <a:ext cx="945263" cy="13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99" y="3796114"/>
            <a:ext cx="945263" cy="13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856" y="804971"/>
            <a:ext cx="1210213" cy="129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346</TotalTime>
  <Words>62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Summer</vt:lpstr>
      <vt:lpstr>PowerPoint Presentation</vt:lpstr>
      <vt:lpstr>PowerPoint Presentation</vt:lpstr>
    </vt:vector>
  </TitlesOfParts>
  <Company>LLICT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T.Alley</dc:creator>
  <cp:lastModifiedBy>JIM</cp:lastModifiedBy>
  <cp:revision>36</cp:revision>
  <dcterms:created xsi:type="dcterms:W3CDTF">2012-08-02T13:02:59Z</dcterms:created>
  <dcterms:modified xsi:type="dcterms:W3CDTF">2013-05-05T11:34:24Z</dcterms:modified>
</cp:coreProperties>
</file>