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 autoAdjust="0"/>
    <p:restoredTop sz="94133" autoAdjust="0"/>
  </p:normalViewPr>
  <p:slideViewPr>
    <p:cSldViewPr snapToGrid="0">
      <p:cViewPr varScale="1">
        <p:scale>
          <a:sx n="60" d="100"/>
          <a:sy n="60" d="100"/>
        </p:scale>
        <p:origin x="894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28/04/2016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95178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28/04/2016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00336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28/04/2016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7684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28/04/2016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96571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28/04/2016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97504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28/04/2016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68037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28/04/2016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2367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28/04/2016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61382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28/04/2016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69067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28/04/2016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29642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28/04/2016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87089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2DE2E-2F67-4BEB-A6EC-4B8C4A2DA493}" type="datetimeFigureOut">
              <a:rPr lang="en-AU" smtClean="0"/>
              <a:t>28/04/2016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24353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4814" y="827814"/>
            <a:ext cx="5202371" cy="5202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55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0"/>
                <a:lumOff val="100000"/>
              </a:schemeClr>
            </a:gs>
            <a:gs pos="31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8000" b="1" dirty="0" err="1"/>
              <a:t>s</a:t>
            </a:r>
            <a:r>
              <a:rPr lang="en-AU" sz="8000" b="1" dirty="0" err="1" smtClean="0"/>
              <a:t>ilsilah</a:t>
            </a:r>
            <a:r>
              <a:rPr lang="en-AU" sz="8000" b="1" dirty="0" smtClean="0"/>
              <a:t> </a:t>
            </a:r>
            <a:r>
              <a:rPr lang="en-AU" sz="8000" b="1" dirty="0" err="1" smtClean="0"/>
              <a:t>keluarga</a:t>
            </a:r>
            <a:endParaRPr lang="en-AU" sz="8000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3389" y="1684814"/>
            <a:ext cx="8174123" cy="4683902"/>
          </a:xfrm>
        </p:spPr>
      </p:pic>
    </p:spTree>
    <p:extLst>
      <p:ext uri="{BB962C8B-B14F-4D97-AF65-F5344CB8AC3E}">
        <p14:creationId xmlns:p14="http://schemas.microsoft.com/office/powerpoint/2010/main" val="330256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8000" b="1" dirty="0" err="1" smtClean="0"/>
              <a:t>silsilah</a:t>
            </a:r>
            <a:r>
              <a:rPr lang="en-AU" sz="8000" b="1" dirty="0" smtClean="0"/>
              <a:t> </a:t>
            </a:r>
            <a:r>
              <a:rPr lang="en-AU" sz="8000" b="1" dirty="0" err="1" smtClean="0"/>
              <a:t>keluarga</a:t>
            </a:r>
            <a:endParaRPr lang="en-AU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800" y="1517968"/>
            <a:ext cx="11277599" cy="5268912"/>
          </a:xfrm>
        </p:spPr>
        <p:txBody>
          <a:bodyPr>
            <a:normAutofit/>
          </a:bodyPr>
          <a:lstStyle/>
          <a:p>
            <a:r>
              <a:rPr lang="en-AU" sz="4000" b="1" i="1" dirty="0" smtClean="0"/>
              <a:t>“</a:t>
            </a:r>
            <a:r>
              <a:rPr lang="en-AU" sz="4000" b="1" i="1" dirty="0" err="1" smtClean="0"/>
              <a:t>Silsilah</a:t>
            </a:r>
            <a:r>
              <a:rPr lang="en-AU" sz="4000" b="1" i="1" dirty="0" smtClean="0"/>
              <a:t> </a:t>
            </a:r>
            <a:r>
              <a:rPr lang="en-AU" sz="4000" b="1" i="1" dirty="0"/>
              <a:t>K</a:t>
            </a:r>
            <a:r>
              <a:rPr lang="en-AU" sz="4000" b="1" i="1" dirty="0" smtClean="0"/>
              <a:t>eluarga” </a:t>
            </a:r>
            <a:r>
              <a:rPr lang="en-AU" sz="4000" dirty="0" smtClean="0"/>
              <a:t>is the Indonesian word for </a:t>
            </a:r>
            <a:r>
              <a:rPr lang="en-AU" sz="4000" i="1" dirty="0" smtClean="0"/>
              <a:t>“Family Tree”.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9098" y="2581642"/>
            <a:ext cx="3524250" cy="3857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42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17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silsilah keluarga</vt:lpstr>
      <vt:lpstr>silsilah keluarga</vt:lpstr>
    </vt:vector>
  </TitlesOfParts>
  <Company>Queensland Government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ATHANASIADIS, Jim</dc:creator>
  <cp:lastModifiedBy>ATHANASIADIS, Jim</cp:lastModifiedBy>
  <cp:revision>25</cp:revision>
  <dcterms:created xsi:type="dcterms:W3CDTF">2016-04-10T22:18:35Z</dcterms:created>
  <dcterms:modified xsi:type="dcterms:W3CDTF">2016-04-27T22:43:42Z</dcterms:modified>
</cp:coreProperties>
</file>