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8/01/2017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sikat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5" y="4353171"/>
            <a:ext cx="4343282" cy="246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20" y="-1"/>
            <a:ext cx="3760980" cy="3853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4" y="-219600"/>
            <a:ext cx="3534486" cy="3792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33" y="2811172"/>
            <a:ext cx="3975067" cy="41264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85" y="3786011"/>
            <a:ext cx="3085312" cy="2962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39" y="1134408"/>
            <a:ext cx="243840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20" y="1375505"/>
            <a:ext cx="2766893" cy="33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sikat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17968"/>
            <a:ext cx="1170991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You’re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sikat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sih-kut</a:t>
            </a:r>
            <a:r>
              <a:rPr lang="en-AU" sz="4000" i="1" dirty="0"/>
              <a:t>” </a:t>
            </a:r>
            <a:r>
              <a:rPr lang="en-AU" sz="4000" dirty="0"/>
              <a:t>is the Indonesian word for </a:t>
            </a:r>
            <a:r>
              <a:rPr lang="en-AU" sz="4000" i="1" dirty="0"/>
              <a:t>“sick cat”, </a:t>
            </a:r>
            <a:r>
              <a:rPr lang="en-AU" sz="4000" dirty="0"/>
              <a:t>right? Sorry to brush your opinion aside but the noun  or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sikat</a:t>
            </a:r>
            <a:r>
              <a:rPr lang="en-AU" sz="4000" b="1" i="1" dirty="0"/>
              <a:t>” </a:t>
            </a:r>
            <a:r>
              <a:rPr lang="en-AU" sz="4000" dirty="0"/>
              <a:t>means “</a:t>
            </a:r>
            <a:r>
              <a:rPr lang="en-AU" sz="4000" i="1" dirty="0"/>
              <a:t>brush” </a:t>
            </a:r>
            <a:r>
              <a:rPr lang="en-AU" sz="4000" dirty="0"/>
              <a:t>in Indonesian.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2372">
            <a:off x="7630036" y="2212887"/>
            <a:ext cx="5722977" cy="4552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42" y="3880206"/>
            <a:ext cx="3212300" cy="2110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65" y="4808715"/>
            <a:ext cx="2568822" cy="2049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220" y="3771330"/>
            <a:ext cx="3051110" cy="3051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104">
            <a:off x="7551184" y="-612684"/>
            <a:ext cx="3374797" cy="2924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19" y="0"/>
            <a:ext cx="1838047" cy="1431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0" y="4070700"/>
            <a:ext cx="2381250" cy="2381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45" y="3786430"/>
            <a:ext cx="3021032" cy="30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sikat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41" y="1499680"/>
            <a:ext cx="1170991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Indonesians</a:t>
            </a:r>
            <a:r>
              <a:rPr lang="en-AU" sz="4000"/>
              <a:t>, like </a:t>
            </a:r>
            <a:r>
              <a:rPr lang="en-AU" sz="4000" dirty="0"/>
              <a:t>many other  Asian cultures, believe that it is just as important to brush your tongue as it is to brush your teeth.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633186"/>
            <a:ext cx="4210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rushing teeth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947" y="303250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6" y="3270631"/>
            <a:ext cx="4762500" cy="3095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97" y="38183"/>
            <a:ext cx="1062132" cy="15489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7809" y="38183"/>
            <a:ext cx="1036436" cy="15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1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sikat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41" y="1526846"/>
            <a:ext cx="11709918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This is because 90% of the bacteria which causes bad breath resides on the surface of the tongue.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736" y="3302283"/>
            <a:ext cx="2039791" cy="859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7" y="2928126"/>
            <a:ext cx="6347814" cy="3570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75" y="3165021"/>
            <a:ext cx="2514600" cy="3333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97" y="38183"/>
            <a:ext cx="1062132" cy="1548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7809" y="38183"/>
            <a:ext cx="1036436" cy="15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2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95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sikat</vt:lpstr>
      <vt:lpstr>sikat</vt:lpstr>
      <vt:lpstr>sikat</vt:lpstr>
      <vt:lpstr>sikat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45</cp:revision>
  <dcterms:created xsi:type="dcterms:W3CDTF">2016-04-10T22:18:35Z</dcterms:created>
  <dcterms:modified xsi:type="dcterms:W3CDTF">2017-01-08T07:28:14Z</dcterms:modified>
</cp:coreProperties>
</file>