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7F434-D0F4-455E-9776-44329C9195A7}" type="datetimeFigureOut">
              <a:rPr lang="en-US" smtClean="0"/>
              <a:t>03-Jun-17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6D2A-60E7-47C8-9212-4834D900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6D2A-60E7-47C8-9212-4834D900F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sibuk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7884">
            <a:off x="794901" y="3218854"/>
            <a:ext cx="2787986" cy="127196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44" y="4224721"/>
            <a:ext cx="6155094" cy="2350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37" y="2545763"/>
            <a:ext cx="3405959" cy="4441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26" y="2381957"/>
            <a:ext cx="2326559" cy="2326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58" y="2545763"/>
            <a:ext cx="2743206" cy="13014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319" y="0"/>
            <a:ext cx="4410269" cy="24807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251">
            <a:off x="9153318" y="-96108"/>
            <a:ext cx="2893812" cy="2893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2" y="225129"/>
            <a:ext cx="1524000" cy="152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53" y="20489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sibuk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218562"/>
            <a:ext cx="117274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sibuk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sih</a:t>
            </a:r>
            <a:r>
              <a:rPr lang="en-AU" sz="4000" i="1" dirty="0"/>
              <a:t>-book”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means </a:t>
            </a:r>
            <a:r>
              <a:rPr lang="en-AU" sz="4000" i="1" dirty="0"/>
              <a:t>“looking at a book”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if you believe that, I suggest you get </a:t>
            </a:r>
            <a:r>
              <a:rPr lang="en-AU" sz="4000" i="1" dirty="0"/>
              <a:t>“busy” </a:t>
            </a:r>
            <a:r>
              <a:rPr lang="en-AU" sz="4000" dirty="0"/>
              <a:t>and look at a dictionary instead. There you will discover that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sibuk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“busy” </a:t>
            </a:r>
            <a:r>
              <a:rPr lang="en-AU" sz="4000" dirty="0"/>
              <a:t>in Indonesian!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2" y="4609321"/>
            <a:ext cx="2260672" cy="2260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61" y="244649"/>
            <a:ext cx="2663644" cy="857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" y="4531498"/>
            <a:ext cx="2552197" cy="2313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3" y="4609321"/>
            <a:ext cx="2116026" cy="2158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82" y="208064"/>
            <a:ext cx="2663644" cy="8577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46" y="4662127"/>
            <a:ext cx="2183363" cy="21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sibuk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218562"/>
            <a:ext cx="117274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don’t know about you, but I’m too </a:t>
            </a:r>
            <a:r>
              <a:rPr lang="en-AU" sz="4000" b="1" i="1" dirty="0"/>
              <a:t>“</a:t>
            </a:r>
            <a:r>
              <a:rPr lang="en-AU" sz="4000" b="1" i="1" dirty="0" err="1"/>
              <a:t>sibuk</a:t>
            </a:r>
            <a:r>
              <a:rPr lang="en-AU" sz="4000" b="1" i="1" dirty="0"/>
              <a:t>” </a:t>
            </a:r>
            <a:r>
              <a:rPr lang="en-AU" sz="4000" dirty="0"/>
              <a:t>writing</a:t>
            </a:r>
            <a:r>
              <a:rPr lang="en-AU" sz="4000" b="1" i="1" dirty="0"/>
              <a:t> </a:t>
            </a:r>
            <a:r>
              <a:rPr lang="en-AU" sz="4000" dirty="0"/>
              <a:t>the </a:t>
            </a:r>
            <a:r>
              <a:rPr lang="en-AU" sz="4000" b="1" i="1" dirty="0"/>
              <a:t>Word of the Day </a:t>
            </a:r>
            <a:r>
              <a:rPr lang="en-AU" sz="4000" dirty="0"/>
              <a:t>to</a:t>
            </a:r>
            <a:r>
              <a:rPr lang="en-AU" sz="4000" b="1" i="1" dirty="0"/>
              <a:t> </a:t>
            </a:r>
            <a:r>
              <a:rPr lang="en-AU" sz="4000" i="1" dirty="0"/>
              <a:t>“look at a book”!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7" y="2258008"/>
            <a:ext cx="4599992" cy="4599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06" y="1866123"/>
            <a:ext cx="3337626" cy="3337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29" y="2728577"/>
            <a:ext cx="3114765" cy="41294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50" y="2954319"/>
            <a:ext cx="10287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91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sibuk</vt:lpstr>
      <vt:lpstr>sibuk</vt:lpstr>
      <vt:lpstr>sibuk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2017-06-03T05:00:54Z</dcterms:modified>
</cp:coreProperties>
</file>