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65" d="100"/>
          <a:sy n="65" d="100"/>
        </p:scale>
        <p:origin x="700" y="1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sentuh</a:t>
            </a:r>
            <a:endParaRPr lang="en-AU" sz="8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30" y="1313894"/>
            <a:ext cx="2757116" cy="293173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88" y="4076700"/>
            <a:ext cx="5562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sentuh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9" y="1133166"/>
            <a:ext cx="11656380" cy="4351338"/>
          </a:xfrm>
        </p:spPr>
        <p:txBody>
          <a:bodyPr>
            <a:normAutofit/>
          </a:bodyPr>
          <a:lstStyle/>
          <a:p>
            <a:pPr algn="just"/>
            <a:r>
              <a:rPr lang="en-AU" sz="4800" dirty="0"/>
              <a:t>I’ll bet you think that </a:t>
            </a:r>
            <a:r>
              <a:rPr lang="en-AU" sz="4800" b="1" i="1" dirty="0"/>
              <a:t>“</a:t>
            </a:r>
            <a:r>
              <a:rPr lang="en-AU" sz="4800" b="1" i="1" dirty="0" err="1"/>
              <a:t>sentuh</a:t>
            </a:r>
            <a:r>
              <a:rPr lang="en-AU" sz="4800" b="1" i="1" dirty="0"/>
              <a:t>”</a:t>
            </a:r>
            <a:r>
              <a:rPr lang="en-AU" sz="4800" dirty="0"/>
              <a:t>, pronounced </a:t>
            </a:r>
            <a:r>
              <a:rPr lang="en-AU" sz="4800" i="1" dirty="0"/>
              <a:t>“</a:t>
            </a:r>
            <a:r>
              <a:rPr lang="en-AU" sz="4800" i="1" dirty="0" err="1"/>
              <a:t>sen</a:t>
            </a:r>
            <a:r>
              <a:rPr lang="en-AU" sz="4800" i="1" dirty="0"/>
              <a:t>-two”</a:t>
            </a:r>
            <a:r>
              <a:rPr lang="en-AU" sz="4800" dirty="0"/>
              <a:t>,</a:t>
            </a:r>
            <a:r>
              <a:rPr lang="en-AU" sz="4800" i="1" dirty="0"/>
              <a:t> </a:t>
            </a:r>
            <a:r>
              <a:rPr lang="en-AU" sz="4800" dirty="0"/>
              <a:t>means </a:t>
            </a:r>
            <a:r>
              <a:rPr lang="en-AU" sz="4800" i="1" dirty="0"/>
              <a:t>“two cents” </a:t>
            </a:r>
            <a:r>
              <a:rPr lang="en-AU" sz="4800" dirty="0"/>
              <a:t>in Indonesian, right? Well that would make no </a:t>
            </a:r>
            <a:r>
              <a:rPr lang="en-AU" sz="4800" i="1" dirty="0"/>
              <a:t>“sense” </a:t>
            </a:r>
            <a:r>
              <a:rPr lang="en-AU" sz="4800" dirty="0"/>
              <a:t>because </a:t>
            </a:r>
            <a:r>
              <a:rPr lang="en-AU" sz="4800" dirty="0" smtClean="0"/>
              <a:t>the Indonesian currency is </a:t>
            </a:r>
            <a:r>
              <a:rPr lang="en-AU" sz="4800" b="1" i="1" dirty="0"/>
              <a:t>“rupiah”</a:t>
            </a:r>
            <a:r>
              <a:rPr lang="en-AU" sz="4800" dirty="0"/>
              <a:t>!</a:t>
            </a:r>
          </a:p>
          <a:p>
            <a:pPr algn="just"/>
            <a:r>
              <a:rPr lang="en-AU" sz="4800" dirty="0"/>
              <a:t>The verb </a:t>
            </a:r>
            <a:r>
              <a:rPr lang="en-AU" sz="4800" b="1" i="1" dirty="0"/>
              <a:t>“</a:t>
            </a:r>
            <a:r>
              <a:rPr lang="en-AU" sz="4800" b="1" i="1" dirty="0" err="1"/>
              <a:t>sentuh</a:t>
            </a:r>
            <a:r>
              <a:rPr lang="en-AU" sz="4800" b="1" i="1" dirty="0"/>
              <a:t>” </a:t>
            </a:r>
            <a:r>
              <a:rPr lang="en-AU" sz="4800" dirty="0"/>
              <a:t>means </a:t>
            </a:r>
            <a:r>
              <a:rPr lang="en-AU" sz="4800" i="1" dirty="0"/>
              <a:t>“to touch” </a:t>
            </a:r>
            <a:r>
              <a:rPr lang="en-AU" sz="4800" dirty="0"/>
              <a:t>in the Indonesian language.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2" y="4613060"/>
            <a:ext cx="4003830" cy="2091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98" y="5204696"/>
            <a:ext cx="1832040" cy="1653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79" y="5057069"/>
            <a:ext cx="1801751" cy="18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sentuh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9" y="1204187"/>
            <a:ext cx="11656380" cy="4351338"/>
          </a:xfrm>
        </p:spPr>
        <p:txBody>
          <a:bodyPr>
            <a:normAutofit/>
          </a:bodyPr>
          <a:lstStyle/>
          <a:p>
            <a:r>
              <a:rPr lang="en-AU" sz="4800" dirty="0"/>
              <a:t>These days, for </a:t>
            </a:r>
            <a:r>
              <a:rPr lang="en-AU" sz="4800" i="1" dirty="0"/>
              <a:t>“two cents” </a:t>
            </a:r>
            <a:r>
              <a:rPr lang="en-AU" sz="4800" dirty="0"/>
              <a:t>you can look but you can’t </a:t>
            </a:r>
            <a:r>
              <a:rPr lang="en-AU" sz="4800" b="1" i="1" dirty="0"/>
              <a:t>“</a:t>
            </a:r>
            <a:r>
              <a:rPr lang="en-AU" sz="4800" b="1" i="1" dirty="0" err="1"/>
              <a:t>sentuh</a:t>
            </a:r>
            <a:r>
              <a:rPr lang="en-AU" sz="4800" b="1" i="1" dirty="0"/>
              <a:t>” </a:t>
            </a:r>
            <a:r>
              <a:rPr lang="en-AU" sz="4800" dirty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5" y="2991404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99" y="3550605"/>
            <a:ext cx="4762500" cy="2952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54" y="2398461"/>
            <a:ext cx="4399271" cy="43992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29" y="131289"/>
            <a:ext cx="4530571" cy="1194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1289"/>
            <a:ext cx="4530571" cy="11942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34" y="1857642"/>
            <a:ext cx="1744684" cy="23130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21" y="1983013"/>
            <a:ext cx="830895" cy="8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74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sentuh</vt:lpstr>
      <vt:lpstr>sentuh</vt:lpstr>
      <vt:lpstr>sentuh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13</cp:revision>
  <dcterms:created xsi:type="dcterms:W3CDTF">2016-04-10T22:18:35Z</dcterms:created>
  <dcterms:modified xsi:type="dcterms:W3CDTF">2017-05-01T06:26:22Z</dcterms:modified>
</cp:coreProperties>
</file>