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96" y="829668"/>
            <a:ext cx="8367957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65" y="225038"/>
            <a:ext cx="3094501" cy="2110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79"/>
            <a:ext cx="3982403" cy="3185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06" y="4715268"/>
            <a:ext cx="3056722" cy="1642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08" y="3814002"/>
            <a:ext cx="3810532" cy="2857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012" y="225039"/>
            <a:ext cx="3111988" cy="21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58" y="1482458"/>
            <a:ext cx="11416683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b="1" i="1" dirty="0"/>
              <a:t>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“sell-a-</a:t>
            </a:r>
            <a:r>
              <a:rPr lang="en-AU" sz="3600" i="1" dirty="0" err="1"/>
              <a:t>mut</a:t>
            </a:r>
            <a:r>
              <a:rPr lang="en-AU" sz="3600" i="1" dirty="0"/>
              <a:t>” </a:t>
            </a:r>
            <a:r>
              <a:rPr lang="en-AU" sz="3600" dirty="0"/>
              <a:t>means </a:t>
            </a:r>
            <a:r>
              <a:rPr lang="en-AU" sz="3600" i="1" dirty="0"/>
              <a:t>“to sell rugs or mats” </a:t>
            </a:r>
            <a:r>
              <a:rPr lang="en-AU" sz="3600" dirty="0"/>
              <a:t>in Indonesian, right?</a:t>
            </a:r>
          </a:p>
          <a:p>
            <a:pPr algn="just"/>
            <a:r>
              <a:rPr lang="en-AU" sz="3600" dirty="0"/>
              <a:t>Sorry to </a:t>
            </a:r>
            <a:r>
              <a:rPr lang="en-AU" sz="3600" i="1" dirty="0"/>
              <a:t>“</a:t>
            </a:r>
            <a:r>
              <a:rPr lang="en-AU" sz="3600" i="1" dirty="0" err="1"/>
              <a:t>karpet</a:t>
            </a:r>
            <a:r>
              <a:rPr lang="en-AU" sz="3600" i="1" dirty="0"/>
              <a:t>” </a:t>
            </a:r>
            <a:r>
              <a:rPr lang="en-AU" sz="3600" dirty="0"/>
              <a:t>that idea but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b="1" i="1" dirty="0"/>
              <a:t>” </a:t>
            </a:r>
            <a:r>
              <a:rPr lang="en-AU" sz="3600" dirty="0"/>
              <a:t>is the universal Indonesian greeting word that precedes all greetings or congratulatory comments in Indonesian. On its own, </a:t>
            </a:r>
            <a:r>
              <a:rPr lang="en-AU" sz="3600" b="1" i="1" dirty="0"/>
              <a:t>“</a:t>
            </a:r>
            <a:r>
              <a:rPr lang="en-AU" sz="3600" b="1" i="1" dirty="0" err="1"/>
              <a:t>selamat</a:t>
            </a:r>
            <a:r>
              <a:rPr lang="en-AU" sz="3600" dirty="0"/>
              <a:t>” means </a:t>
            </a:r>
            <a:r>
              <a:rPr lang="en-AU" sz="3600" i="1" dirty="0"/>
              <a:t>“congratulations”.</a:t>
            </a: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41" y="-180211"/>
            <a:ext cx="3385609" cy="22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7" y="5187820"/>
            <a:ext cx="4553587" cy="1346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36" y="4823117"/>
            <a:ext cx="2166605" cy="1711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2" y="279802"/>
            <a:ext cx="3404818" cy="1202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5466520"/>
            <a:ext cx="3973436" cy="10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Let’s give </a:t>
            </a:r>
            <a:r>
              <a:rPr lang="en-AU" sz="4000" b="1" i="1" dirty="0"/>
              <a:t>“</a:t>
            </a:r>
            <a:r>
              <a:rPr lang="en-AU" sz="4000" b="1" i="1" dirty="0" err="1"/>
              <a:t>selamat</a:t>
            </a:r>
            <a:r>
              <a:rPr lang="en-AU" sz="4000" b="1" i="1" dirty="0"/>
              <a:t>” </a:t>
            </a:r>
            <a:r>
              <a:rPr lang="en-AU" sz="4000" dirty="0"/>
              <a:t>to the </a:t>
            </a:r>
            <a:r>
              <a:rPr lang="en-AU" sz="4000" i="1" dirty="0"/>
              <a:t>Word of the Day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8535" y="3462659"/>
            <a:ext cx="6394328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24" y="3160450"/>
            <a:ext cx="6620771" cy="372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6" y="3608763"/>
            <a:ext cx="979235" cy="9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5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selamat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58" y="1147783"/>
            <a:ext cx="11721483" cy="5268912"/>
          </a:xfrm>
        </p:spPr>
        <p:txBody>
          <a:bodyPr>
            <a:normAutofit/>
          </a:bodyPr>
          <a:lstStyle/>
          <a:p>
            <a:r>
              <a:rPr lang="en-AU" sz="4000" dirty="0"/>
              <a:t>Each day it takes you on a magical carpet</a:t>
            </a:r>
            <a:r>
              <a:rPr lang="en-AU" sz="4000" b="1" i="1" dirty="0"/>
              <a:t> </a:t>
            </a:r>
            <a:r>
              <a:rPr lang="en-AU" sz="4000" dirty="0"/>
              <a:t>ride as you explore new and interesting Indonesian vocabulary.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" y="2843531"/>
            <a:ext cx="3566147" cy="356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6808" y="3102603"/>
            <a:ext cx="3538384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2" y="3921064"/>
            <a:ext cx="3438525" cy="2762250"/>
          </a:xfrm>
          <a:prstGeom prst="rect">
            <a:avLst/>
          </a:prstGeom>
        </p:spPr>
      </p:pic>
      <p:sp>
        <p:nvSpPr>
          <p:cNvPr id="12" name="Speech Bubble: Oval 11"/>
          <p:cNvSpPr/>
          <p:nvPr/>
        </p:nvSpPr>
        <p:spPr>
          <a:xfrm>
            <a:off x="9303798" y="2645547"/>
            <a:ext cx="2210540" cy="1136692"/>
          </a:xfrm>
          <a:prstGeom prst="wedgeEllipseCallout">
            <a:avLst>
              <a:gd name="adj1" fmla="val -15211"/>
              <a:gd name="adj2" fmla="val 12302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54718" y="2843531"/>
            <a:ext cx="199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err="1"/>
              <a:t>Selamat</a:t>
            </a:r>
            <a:r>
              <a:rPr lang="en-AU" b="1" i="1" dirty="0"/>
              <a:t> </a:t>
            </a:r>
            <a:r>
              <a:rPr lang="en-AU" b="1" i="1" dirty="0" err="1"/>
              <a:t>belajar</a:t>
            </a:r>
            <a:r>
              <a:rPr lang="en-AU" b="1" i="1" dirty="0"/>
              <a:t> </a:t>
            </a:r>
            <a:r>
              <a:rPr lang="en-AU" b="1" i="1" dirty="0" err="1"/>
              <a:t>bahasa</a:t>
            </a:r>
            <a:r>
              <a:rPr lang="en-AU" b="1" i="1" dirty="0"/>
              <a:t> Indonesia!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3236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selamat</vt:lpstr>
      <vt:lpstr>selamat</vt:lpstr>
      <vt:lpstr>selamat</vt:lpstr>
      <vt:lpstr>selamat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45</cp:revision>
  <dcterms:created xsi:type="dcterms:W3CDTF">2016-04-10T22:18:35Z</dcterms:created>
  <dcterms:modified xsi:type="dcterms:W3CDTF">2017-01-31T09:06:37Z</dcterms:modified>
</cp:coreProperties>
</file>