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29/07/2016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segar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90" y="2158774"/>
            <a:ext cx="3982220" cy="3685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6290"/>
            <a:ext cx="3188795" cy="3188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36" y="1512669"/>
            <a:ext cx="2692104" cy="1292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95" y="3373420"/>
            <a:ext cx="2548905" cy="3484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29" y="4476750"/>
            <a:ext cx="3581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segar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76" y="1381114"/>
            <a:ext cx="1167444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You could be forgiven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segar</a:t>
            </a:r>
            <a:r>
              <a:rPr lang="en-AU" sz="4000" b="1" i="1" dirty="0"/>
              <a:t>” </a:t>
            </a:r>
            <a:r>
              <a:rPr lang="en-AU" sz="4000" dirty="0"/>
              <a:t>is the Indonesian word for </a:t>
            </a:r>
            <a:r>
              <a:rPr lang="en-AU" sz="4000" i="1" dirty="0"/>
              <a:t>“cigar”. </a:t>
            </a:r>
            <a:r>
              <a:rPr lang="en-AU" sz="4000" dirty="0"/>
              <a:t>Nothing could be further from the truth!</a:t>
            </a:r>
          </a:p>
          <a:p>
            <a:pPr algn="just"/>
            <a:r>
              <a:rPr lang="en-AU" sz="4000" dirty="0"/>
              <a:t>The word </a:t>
            </a:r>
            <a:r>
              <a:rPr lang="en-AU" sz="4000" b="1" i="1" dirty="0"/>
              <a:t>“</a:t>
            </a:r>
            <a:r>
              <a:rPr lang="en-AU" sz="4000" b="1" i="1" dirty="0" err="1"/>
              <a:t>segar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“fresh” </a:t>
            </a:r>
            <a:r>
              <a:rPr lang="en-AU" sz="4000" dirty="0"/>
              <a:t>and is mostly used to describe fresh produce such as fruit and vegetables.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890"/>
            <a:ext cx="6747029" cy="2024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29" y="4400203"/>
            <a:ext cx="4714041" cy="26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segar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3" y="1679812"/>
            <a:ext cx="11984854" cy="4351338"/>
          </a:xfrm>
        </p:spPr>
        <p:txBody>
          <a:bodyPr/>
          <a:lstStyle/>
          <a:p>
            <a:r>
              <a:rPr lang="en-AU" dirty="0"/>
              <a:t>It’s both cheaper and healthier to consume fruit which is </a:t>
            </a:r>
            <a:r>
              <a:rPr lang="en-AU" b="1" i="1" dirty="0"/>
              <a:t>“</a:t>
            </a:r>
            <a:r>
              <a:rPr lang="en-AU" b="1" i="1" dirty="0" err="1"/>
              <a:t>segar</a:t>
            </a:r>
            <a:r>
              <a:rPr lang="en-AU" b="1" i="1" dirty="0"/>
              <a:t>” </a:t>
            </a:r>
            <a:r>
              <a:rPr lang="en-AU" dirty="0"/>
              <a:t>than to enjoy an expensive </a:t>
            </a:r>
            <a:r>
              <a:rPr lang="en-AU" i="1" dirty="0"/>
              <a:t>“cigar” </a:t>
            </a:r>
            <a:r>
              <a:rPr lang="en-AU" dirty="0"/>
              <a:t>which will see your money disappear in a puff of smoke.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07" y="3813748"/>
            <a:ext cx="3860056" cy="2163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704">
            <a:off x="7079686" y="3172263"/>
            <a:ext cx="3389705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12" y="4252404"/>
            <a:ext cx="7645163" cy="2605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324" y="2450518"/>
            <a:ext cx="1419013" cy="1829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8" y="79674"/>
            <a:ext cx="1423445" cy="15514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5848" y="79673"/>
            <a:ext cx="1449151" cy="15514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704" flipH="1">
            <a:off x="2054712" y="2730488"/>
            <a:ext cx="360904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segar</vt:lpstr>
      <vt:lpstr>segar</vt:lpstr>
      <vt:lpstr>segar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57</cp:revision>
  <dcterms:created xsi:type="dcterms:W3CDTF">2016-04-10T22:18:35Z</dcterms:created>
  <dcterms:modified xsi:type="dcterms:W3CDTF">2016-07-29T09:41:48Z</dcterms:modified>
</cp:coreProperties>
</file>