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sldIdLst>
    <p:sldId id="256" r:id="rId2"/>
    <p:sldId id="257" r:id="rId3"/>
    <p:sldId id="278" r:id="rId4"/>
    <p:sldId id="258" r:id="rId5"/>
    <p:sldId id="261" r:id="rId6"/>
    <p:sldId id="262" r:id="rId7"/>
    <p:sldId id="263" r:id="rId8"/>
    <p:sldId id="279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59" r:id="rId17"/>
    <p:sldId id="26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0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1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3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4B0DDD-50A3-4D20-9E92-79A9EE2A6A2E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782CED-BC87-48D7-8CA6-C10049442D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School Subjects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Pronunciation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Say It Like It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Seni</a:t>
            </a:r>
            <a:r>
              <a:rPr lang="en-AU" b="1" dirty="0" smtClean="0"/>
              <a:t> Drama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Se-</a:t>
            </a:r>
            <a:r>
              <a:rPr lang="en-AU" sz="8000" dirty="0" err="1" smtClean="0"/>
              <a:t>ni</a:t>
            </a:r>
            <a:r>
              <a:rPr lang="en-AU" sz="8000" dirty="0" smtClean="0"/>
              <a:t> Dra-ma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Dramatic Arts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95" y="2684207"/>
            <a:ext cx="4156860" cy="37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Seni</a:t>
            </a:r>
            <a:r>
              <a:rPr lang="en-AU" b="1" dirty="0" smtClean="0"/>
              <a:t> Lukis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Se-</a:t>
            </a:r>
            <a:r>
              <a:rPr lang="en-AU" sz="8000" dirty="0" err="1" smtClean="0"/>
              <a:t>ni</a:t>
            </a:r>
            <a:r>
              <a:rPr lang="en-AU" sz="8000" dirty="0" smtClean="0"/>
              <a:t> Lu-</a:t>
            </a:r>
            <a:r>
              <a:rPr lang="en-AU" sz="8000" dirty="0" err="1" smtClean="0"/>
              <a:t>kis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Visual Arts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73" y="2418955"/>
            <a:ext cx="3558513" cy="35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Musik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Mu-</a:t>
            </a:r>
            <a:r>
              <a:rPr lang="en-AU" sz="8000" dirty="0" err="1" smtClean="0"/>
              <a:t>sik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Music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42" y="2068620"/>
            <a:ext cx="3130193" cy="39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Menari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Me</a:t>
            </a:r>
            <a:r>
              <a:rPr lang="en-AU" sz="8000" b="1" u="sng" dirty="0" smtClean="0"/>
              <a:t>n</a:t>
            </a:r>
            <a:r>
              <a:rPr lang="en-AU" sz="8000" b="1" u="sng" dirty="0" smtClean="0"/>
              <a:t>a</a:t>
            </a:r>
            <a:r>
              <a:rPr lang="en-AU" sz="8000" dirty="0" smtClean="0"/>
              <a:t>-</a:t>
            </a:r>
            <a:r>
              <a:rPr lang="en-AU" sz="8000" dirty="0" err="1" smtClean="0"/>
              <a:t>ri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Dance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2" y="1918686"/>
            <a:ext cx="3085714" cy="43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18" y="2729219"/>
            <a:ext cx="561975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Pendidikan</a:t>
            </a:r>
            <a:r>
              <a:rPr lang="en-AU" b="1" dirty="0" smtClean="0"/>
              <a:t> </a:t>
            </a:r>
            <a:r>
              <a:rPr lang="en-AU" b="1" dirty="0" err="1" smtClean="0"/>
              <a:t>Jasmani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Pen</a:t>
            </a:r>
            <a:r>
              <a:rPr lang="en-AU" sz="8000" dirty="0" smtClean="0"/>
              <a:t>-di-</a:t>
            </a:r>
            <a:r>
              <a:rPr lang="en-AU" sz="8000" b="1" u="sng" dirty="0" smtClean="0"/>
              <a:t>d</a:t>
            </a:r>
            <a:r>
              <a:rPr lang="en-AU" sz="8000" b="1" u="sng" dirty="0" smtClean="0"/>
              <a:t>i</a:t>
            </a:r>
            <a:r>
              <a:rPr lang="en-AU" sz="8000" dirty="0" smtClean="0"/>
              <a:t>-</a:t>
            </a:r>
            <a:r>
              <a:rPr lang="en-AU" sz="8000" dirty="0" err="1" smtClean="0"/>
              <a:t>kan</a:t>
            </a:r>
            <a:r>
              <a:rPr lang="en-AU" sz="8000" dirty="0" smtClean="0"/>
              <a:t> Jas-</a:t>
            </a:r>
            <a:r>
              <a:rPr lang="en-AU" sz="8000" b="1" u="sng" dirty="0" smtClean="0"/>
              <a:t>ma</a:t>
            </a:r>
            <a:r>
              <a:rPr lang="en-AU" sz="8000" dirty="0" smtClean="0"/>
              <a:t>-</a:t>
            </a:r>
            <a:r>
              <a:rPr lang="en-AU" sz="8000" dirty="0" err="1" smtClean="0"/>
              <a:t>ni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Physical Education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976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Olahraga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O-la</a:t>
            </a:r>
            <a:r>
              <a:rPr lang="en-AU" sz="8000" dirty="0" smtClean="0"/>
              <a:t>-</a:t>
            </a:r>
            <a:r>
              <a:rPr lang="en-AU" sz="8000" b="1" u="sng" dirty="0" err="1" smtClean="0"/>
              <a:t>ra</a:t>
            </a:r>
            <a:r>
              <a:rPr lang="en-AU" sz="8000" dirty="0" smtClean="0"/>
              <a:t>-</a:t>
            </a:r>
            <a:r>
              <a:rPr lang="en-AU" sz="8000" dirty="0" err="1" smtClean="0"/>
              <a:t>ga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Sport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93" y="3480619"/>
            <a:ext cx="6625713" cy="22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Membaca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Mem-</a:t>
            </a:r>
            <a:r>
              <a:rPr lang="en-AU" sz="8000" b="1" u="sng" dirty="0" err="1" smtClean="0"/>
              <a:t>ba</a:t>
            </a:r>
            <a:r>
              <a:rPr lang="en-AU" sz="8000" dirty="0" smtClean="0"/>
              <a:t>-ca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Literacy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54" y="2624994"/>
            <a:ext cx="3244100" cy="32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3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Menhitung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 smtClean="0"/>
              <a:t>Meng</a:t>
            </a:r>
            <a:r>
              <a:rPr lang="en-AU" sz="8000" dirty="0" smtClean="0"/>
              <a:t>-</a:t>
            </a:r>
            <a:r>
              <a:rPr lang="en-AU" sz="8000" b="1" u="sng" dirty="0" smtClean="0"/>
              <a:t>hi</a:t>
            </a:r>
            <a:r>
              <a:rPr lang="en-AU" sz="8000" dirty="0" smtClean="0"/>
              <a:t>-</a:t>
            </a:r>
            <a:r>
              <a:rPr lang="en-AU" sz="8000" dirty="0" err="1" smtClean="0"/>
              <a:t>tung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Numeracy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56" y="3022655"/>
            <a:ext cx="2108291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Agama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A-</a:t>
            </a:r>
            <a:r>
              <a:rPr lang="en-AU" sz="8000" b="1" u="sng" dirty="0" err="1" smtClean="0"/>
              <a:t>ga</a:t>
            </a:r>
            <a:r>
              <a:rPr lang="en-AU" sz="8000" dirty="0" smtClean="0"/>
              <a:t>-ma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Religious Studies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66" y="1966451"/>
            <a:ext cx="4155734" cy="42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Pramuka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err="1" smtClean="0"/>
              <a:t>Pra</a:t>
            </a:r>
            <a:r>
              <a:rPr lang="en-AU" sz="8000" dirty="0" smtClean="0"/>
              <a:t>-</a:t>
            </a:r>
            <a:r>
              <a:rPr lang="en-AU" sz="8000" b="1" u="sng" dirty="0" smtClean="0"/>
              <a:t>mu</a:t>
            </a:r>
            <a:r>
              <a:rPr lang="en-AU" sz="8000" dirty="0" smtClean="0"/>
              <a:t>-</a:t>
            </a:r>
            <a:r>
              <a:rPr lang="en-AU" sz="8000" dirty="0" err="1" smtClean="0"/>
              <a:t>ka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Scouts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49" y="2467897"/>
            <a:ext cx="4243487" cy="39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Bahasa </a:t>
            </a:r>
            <a:r>
              <a:rPr lang="en-AU" b="1" dirty="0" err="1" smtClean="0"/>
              <a:t>Inggris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Ba-</a:t>
            </a:r>
            <a:r>
              <a:rPr lang="en-AU" sz="8000" b="1" u="sng" dirty="0" smtClean="0"/>
              <a:t>ha</a:t>
            </a:r>
            <a:r>
              <a:rPr lang="en-AU" sz="8000" dirty="0" smtClean="0"/>
              <a:t>-</a:t>
            </a:r>
            <a:r>
              <a:rPr lang="en-AU" sz="8000" dirty="0" err="1" smtClean="0"/>
              <a:t>sa</a:t>
            </a:r>
            <a:r>
              <a:rPr lang="en-AU" sz="8000" dirty="0" smtClean="0"/>
              <a:t> </a:t>
            </a:r>
            <a:r>
              <a:rPr lang="en-AU" sz="8000" dirty="0" err="1" smtClean="0"/>
              <a:t>Ing-gris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English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77" y="2746368"/>
            <a:ext cx="3549446" cy="35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5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Bahasa Indonesia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Ba-</a:t>
            </a:r>
            <a:r>
              <a:rPr lang="en-AU" sz="8000" b="1" u="sng" dirty="0" smtClean="0"/>
              <a:t>ha</a:t>
            </a:r>
            <a:r>
              <a:rPr lang="en-AU" sz="8000" dirty="0" smtClean="0"/>
              <a:t>-</a:t>
            </a:r>
            <a:r>
              <a:rPr lang="en-AU" sz="8000" dirty="0" err="1" smtClean="0"/>
              <a:t>sa</a:t>
            </a:r>
            <a:r>
              <a:rPr lang="en-AU" sz="8000" dirty="0" smtClean="0"/>
              <a:t> In-do-ne-</a:t>
            </a:r>
            <a:r>
              <a:rPr lang="en-AU" sz="8000" b="1" u="sng" dirty="0" err="1" smtClean="0"/>
              <a:t>si</a:t>
            </a:r>
            <a:r>
              <a:rPr lang="en-AU" sz="8000" dirty="0" smtClean="0"/>
              <a:t>-a</a:t>
            </a:r>
            <a:endParaRPr lang="en-AU" sz="4800" dirty="0"/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Indonesian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44" y="3156155"/>
            <a:ext cx="4086434" cy="30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Matematika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Ma-tem-a-</a:t>
            </a:r>
            <a:r>
              <a:rPr lang="en-AU" sz="8000" b="1" u="sng" dirty="0" err="1" smtClean="0"/>
              <a:t>t</a:t>
            </a:r>
            <a:r>
              <a:rPr lang="en-AU" sz="8000" b="1" u="sng" dirty="0" err="1" smtClean="0"/>
              <a:t>i</a:t>
            </a:r>
            <a:r>
              <a:rPr lang="en-AU" sz="8000" dirty="0" smtClean="0"/>
              <a:t>-</a:t>
            </a:r>
            <a:r>
              <a:rPr lang="en-AU" sz="8000" dirty="0" err="1" smtClean="0"/>
              <a:t>ka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Mathematics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68" y="3209688"/>
            <a:ext cx="2767780" cy="27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6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Sains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Sa-ins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Science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70" y="2017306"/>
            <a:ext cx="3851788" cy="38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Geografi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Ge-o-</a:t>
            </a:r>
            <a:r>
              <a:rPr lang="en-AU" sz="8000" b="1" u="sng" dirty="0" err="1" smtClean="0"/>
              <a:t>gra</a:t>
            </a:r>
            <a:r>
              <a:rPr lang="en-AU" sz="8000" dirty="0" smtClean="0"/>
              <a:t>-fi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Geography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64" y="2221238"/>
            <a:ext cx="4540045" cy="39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Sejarah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8000" dirty="0" smtClean="0"/>
              <a:t>Se-</a:t>
            </a:r>
            <a:r>
              <a:rPr lang="en-AU" sz="8000" b="1" u="sng" dirty="0" err="1" smtClean="0"/>
              <a:t>ja</a:t>
            </a:r>
            <a:r>
              <a:rPr lang="en-AU" sz="8000" dirty="0" smtClean="0"/>
              <a:t>-rah</a:t>
            </a:r>
            <a:endParaRPr lang="en-AU" sz="80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History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26" y="2074606"/>
            <a:ext cx="4825835" cy="421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Ilmu</a:t>
            </a:r>
            <a:r>
              <a:rPr lang="en-AU" b="1" dirty="0" smtClean="0"/>
              <a:t> </a:t>
            </a:r>
            <a:r>
              <a:rPr lang="en-AU" b="1" dirty="0" err="1" smtClean="0"/>
              <a:t>Pengetahuan</a:t>
            </a:r>
            <a:r>
              <a:rPr lang="en-AU" b="1" dirty="0" smtClean="0"/>
              <a:t> </a:t>
            </a:r>
            <a:r>
              <a:rPr lang="en-AU" b="1" dirty="0" err="1" smtClean="0"/>
              <a:t>Sosial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7200" dirty="0" smtClean="0"/>
              <a:t>Il-mu Peng-e-ta-</a:t>
            </a:r>
            <a:r>
              <a:rPr lang="en-AU" sz="7200" b="1" u="sng" dirty="0" err="1" smtClean="0"/>
              <a:t>hu</a:t>
            </a:r>
            <a:r>
              <a:rPr lang="en-AU" sz="7200" dirty="0" smtClean="0"/>
              <a:t>-an So-</a:t>
            </a:r>
            <a:r>
              <a:rPr lang="en-AU" sz="7200" dirty="0" err="1" smtClean="0"/>
              <a:t>si</a:t>
            </a:r>
            <a:r>
              <a:rPr lang="en-AU" sz="7200" dirty="0" smtClean="0"/>
              <a:t>-al</a:t>
            </a:r>
            <a:endParaRPr lang="en-AU" sz="7200" dirty="0"/>
          </a:p>
          <a:p>
            <a:pPr marL="0" indent="0" algn="ctr">
              <a:buNone/>
            </a:pPr>
            <a:endParaRPr lang="en-AU" sz="4800" dirty="0" smtClean="0"/>
          </a:p>
          <a:p>
            <a:pPr marL="0" indent="0" algn="ctr">
              <a:buNone/>
            </a:pPr>
            <a:r>
              <a:rPr lang="en-AU" sz="4800" dirty="0" smtClean="0"/>
              <a:t>Social Sciences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10" y="2997987"/>
            <a:ext cx="4355690" cy="32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6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/>
              <a:t>Ilmu</a:t>
            </a:r>
            <a:r>
              <a:rPr lang="en-AU" b="1" dirty="0" smtClean="0"/>
              <a:t> </a:t>
            </a:r>
            <a:r>
              <a:rPr lang="en-AU" b="1" dirty="0" err="1" smtClean="0"/>
              <a:t>Pengetahuan</a:t>
            </a:r>
            <a:r>
              <a:rPr lang="en-AU" b="1" dirty="0" smtClean="0"/>
              <a:t> </a:t>
            </a:r>
            <a:r>
              <a:rPr lang="en-AU" b="1" dirty="0" err="1" smtClean="0"/>
              <a:t>Alam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4"/>
            <a:ext cx="121920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7200" dirty="0" smtClean="0"/>
              <a:t>Il-mu Peng-e-ta-</a:t>
            </a:r>
            <a:r>
              <a:rPr lang="en-AU" sz="7200" b="1" u="sng" dirty="0" err="1" smtClean="0"/>
              <a:t>hu</a:t>
            </a:r>
            <a:r>
              <a:rPr lang="en-AU" sz="7200" dirty="0" smtClean="0"/>
              <a:t>-an A-lam</a:t>
            </a:r>
            <a:endParaRPr lang="en-AU" sz="7200" dirty="0"/>
          </a:p>
          <a:p>
            <a:pPr marL="0" indent="0" algn="ctr">
              <a:buNone/>
            </a:pPr>
            <a:endParaRPr lang="en-AU" sz="4800" dirty="0"/>
          </a:p>
          <a:p>
            <a:pPr marL="0" indent="0" algn="ctr">
              <a:buNone/>
            </a:pPr>
            <a:r>
              <a:rPr lang="en-AU" sz="4800" dirty="0" smtClean="0"/>
              <a:t>Natural Sciences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09" y="2789903"/>
            <a:ext cx="3465872" cy="346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79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236</TotalTime>
  <Words>85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School Subjects Pronunciation Guide</vt:lpstr>
      <vt:lpstr>Bahasa Inggris</vt:lpstr>
      <vt:lpstr>Bahasa Indonesia</vt:lpstr>
      <vt:lpstr>Matematika</vt:lpstr>
      <vt:lpstr>Sains</vt:lpstr>
      <vt:lpstr>Geografi</vt:lpstr>
      <vt:lpstr>Sejarah</vt:lpstr>
      <vt:lpstr>Ilmu Pengetahuan Sosial</vt:lpstr>
      <vt:lpstr>Ilmu Pengetahuan Alam</vt:lpstr>
      <vt:lpstr>Seni Drama</vt:lpstr>
      <vt:lpstr>Seni Lukis</vt:lpstr>
      <vt:lpstr>Musik</vt:lpstr>
      <vt:lpstr>Menari</vt:lpstr>
      <vt:lpstr>Pendidikan Jasmani</vt:lpstr>
      <vt:lpstr>Olahraga</vt:lpstr>
      <vt:lpstr>Membaca</vt:lpstr>
      <vt:lpstr>Menhitung</vt:lpstr>
      <vt:lpstr>Agama</vt:lpstr>
      <vt:lpstr>Pramuka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List 1 Pronunciation Guide</dc:title>
  <dc:creator>JIM</dc:creator>
  <cp:lastModifiedBy>ATHANASIADIS, Jim</cp:lastModifiedBy>
  <cp:revision>26</cp:revision>
  <dcterms:created xsi:type="dcterms:W3CDTF">2016-07-09T05:50:53Z</dcterms:created>
  <dcterms:modified xsi:type="dcterms:W3CDTF">2017-07-02T09:47:44Z</dcterms:modified>
</cp:coreProperties>
</file>