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5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6/01/2017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santan</a:t>
            </a:r>
            <a:endParaRPr lang="en-AU" sz="8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431">
            <a:off x="318292" y="271890"/>
            <a:ext cx="3764804" cy="2315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4" y="1221854"/>
            <a:ext cx="2589153" cy="2589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45" y="3495158"/>
            <a:ext cx="3752850" cy="2381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7201">
            <a:off x="420099" y="2073798"/>
            <a:ext cx="3810000" cy="381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8743">
            <a:off x="1507932" y="4589475"/>
            <a:ext cx="1385521" cy="2299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88" y="5495415"/>
            <a:ext cx="3122164" cy="1176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5800">
            <a:off x="6781856" y="2237260"/>
            <a:ext cx="1419523" cy="2751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298">
            <a:off x="7392721" y="3549528"/>
            <a:ext cx="2769164" cy="3083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09" y="450076"/>
            <a:ext cx="2905613" cy="3045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08" y="3580109"/>
            <a:ext cx="2820310" cy="30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santan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0" y="1145657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santan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“sun-</a:t>
            </a:r>
            <a:r>
              <a:rPr lang="en-AU" sz="4000" i="1" dirty="0" err="1"/>
              <a:t>tun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“sun tan”,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I don’t want to take the colour out of your complexion, but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santan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“coconut milk”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17" y="20471"/>
            <a:ext cx="1429833" cy="1104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3158" y="-9518"/>
            <a:ext cx="1464364" cy="110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52" y="3256156"/>
            <a:ext cx="3568812" cy="4077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8196">
            <a:off x="2841455" y="3338753"/>
            <a:ext cx="3417530" cy="3417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089">
            <a:off x="5643335" y="3312317"/>
            <a:ext cx="3417530" cy="3417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40" y="3611891"/>
            <a:ext cx="4044748" cy="33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santan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" y="1001835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It is no secret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santan</a:t>
            </a:r>
            <a:r>
              <a:rPr lang="en-AU" sz="4000" b="1" i="1" dirty="0"/>
              <a:t>” </a:t>
            </a:r>
            <a:r>
              <a:rPr lang="en-AU" sz="4000" dirty="0"/>
              <a:t>is an ingredient of many </a:t>
            </a:r>
            <a:r>
              <a:rPr lang="en-AU" sz="4000" i="1" dirty="0"/>
              <a:t>“sun tan” </a:t>
            </a:r>
            <a:r>
              <a:rPr lang="en-AU" sz="4000" dirty="0"/>
              <a:t>lotions.</a:t>
            </a:r>
            <a:r>
              <a:rPr lang="en-AU" sz="4000" i="1" dirty="0"/>
              <a:t> </a:t>
            </a:r>
            <a:r>
              <a:rPr lang="en-AU" sz="4000" dirty="0"/>
              <a:t>This does not mean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santan</a:t>
            </a:r>
            <a:r>
              <a:rPr lang="en-AU" sz="4000" b="1" i="1" dirty="0"/>
              <a:t>” </a:t>
            </a:r>
            <a:r>
              <a:rPr lang="en-AU" sz="4000" dirty="0"/>
              <a:t>makes a </a:t>
            </a:r>
            <a:r>
              <a:rPr lang="en-AU" sz="4000" i="1" dirty="0"/>
              <a:t>“sun tan” </a:t>
            </a:r>
            <a:r>
              <a:rPr lang="en-AU" sz="4000" dirty="0"/>
              <a:t>safe!</a:t>
            </a:r>
          </a:p>
          <a:p>
            <a:pPr algn="just"/>
            <a:r>
              <a:rPr lang="en-AU" sz="4000" dirty="0"/>
              <a:t>Take extreme care when playing in the sun and don’t forget to </a:t>
            </a:r>
            <a:r>
              <a:rPr lang="en-AU" sz="4000" i="1" dirty="0"/>
              <a:t>“Slip … Slop … Slap … Seek … Slide!”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17" y="20471"/>
            <a:ext cx="1429833" cy="1104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3158" y="-9518"/>
            <a:ext cx="1464364" cy="1104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904" y="3836668"/>
            <a:ext cx="3184289" cy="3015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93" y="4432721"/>
            <a:ext cx="5845183" cy="15489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76" y="3625619"/>
            <a:ext cx="27527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santan</vt:lpstr>
      <vt:lpstr>santan</vt:lpstr>
      <vt:lpstr>santan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36</cp:revision>
  <dcterms:created xsi:type="dcterms:W3CDTF">2016-04-10T22:18:35Z</dcterms:created>
  <dcterms:modified xsi:type="dcterms:W3CDTF">2017-01-06T11:06:19Z</dcterms:modified>
</cp:coreProperties>
</file>