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sampai</a:t>
            </a:r>
            <a:endParaRPr lang="en-US" sz="80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5" y="1825625"/>
            <a:ext cx="6189329" cy="4351338"/>
          </a:xfr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sampai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Would you like to eat some pie? In Indonesian, the word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sampai</a:t>
            </a:r>
            <a:r>
              <a:rPr lang="en-AU" b="1" i="1" dirty="0" smtClean="0"/>
              <a:t>”</a:t>
            </a:r>
            <a:r>
              <a:rPr lang="en-AU" dirty="0" smtClean="0"/>
              <a:t>,</a:t>
            </a:r>
            <a:r>
              <a:rPr lang="en-AU" b="1" i="1" dirty="0" smtClean="0"/>
              <a:t> </a:t>
            </a:r>
            <a:r>
              <a:rPr lang="en-AU" dirty="0" smtClean="0"/>
              <a:t>which is pronounced exactly the same as </a:t>
            </a:r>
            <a:r>
              <a:rPr lang="en-AU" i="1" dirty="0" smtClean="0"/>
              <a:t>“some pie”</a:t>
            </a:r>
            <a:r>
              <a:rPr lang="en-AU" dirty="0" smtClean="0"/>
              <a:t>, has a totally different meaning!</a:t>
            </a:r>
          </a:p>
          <a:p>
            <a:r>
              <a:rPr lang="en-AU" b="1" i="1" dirty="0" smtClean="0"/>
              <a:t>“</a:t>
            </a:r>
            <a:r>
              <a:rPr lang="en-AU" b="1" i="1" dirty="0" err="1" smtClean="0"/>
              <a:t>sampai</a:t>
            </a:r>
            <a:r>
              <a:rPr lang="en-AU" b="1" i="1" dirty="0" smtClean="0"/>
              <a:t>” </a:t>
            </a:r>
            <a:r>
              <a:rPr lang="en-AU" dirty="0" smtClean="0"/>
              <a:t>means either </a:t>
            </a:r>
            <a:r>
              <a:rPr lang="en-AU" i="1" dirty="0" smtClean="0"/>
              <a:t>“until” </a:t>
            </a:r>
            <a:r>
              <a:rPr lang="en-AU" dirty="0" smtClean="0"/>
              <a:t>or </a:t>
            </a:r>
            <a:r>
              <a:rPr lang="en-AU" i="1" dirty="0" smtClean="0"/>
              <a:t>“to arrive at a destination”. </a:t>
            </a:r>
            <a:r>
              <a:rPr lang="en-AU" dirty="0" smtClean="0"/>
              <a:t>For example,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Sampai</a:t>
            </a:r>
            <a:r>
              <a:rPr lang="en-AU" b="1" i="1" dirty="0" smtClean="0"/>
              <a:t> </a:t>
            </a:r>
            <a:r>
              <a:rPr lang="en-AU" b="1" i="1" dirty="0" err="1" smtClean="0"/>
              <a:t>jumpa</a:t>
            </a:r>
            <a:r>
              <a:rPr lang="en-AU" b="1" i="1" dirty="0" smtClean="0"/>
              <a:t> </a:t>
            </a:r>
            <a:r>
              <a:rPr lang="en-AU" b="1" i="1" dirty="0" err="1" smtClean="0"/>
              <a:t>lagi</a:t>
            </a:r>
            <a:r>
              <a:rPr lang="en-AU" b="1" i="1" dirty="0" smtClean="0"/>
              <a:t>” </a:t>
            </a:r>
            <a:r>
              <a:rPr lang="en-AU" dirty="0" smtClean="0"/>
              <a:t>(Until we meet again) or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Saya</a:t>
            </a:r>
            <a:r>
              <a:rPr lang="en-AU" b="1" i="1" dirty="0" smtClean="0"/>
              <a:t> </a:t>
            </a:r>
            <a:r>
              <a:rPr lang="en-AU" b="1" i="1" dirty="0" err="1" smtClean="0"/>
              <a:t>sudah</a:t>
            </a:r>
            <a:r>
              <a:rPr lang="en-AU" b="1" i="1" dirty="0" smtClean="0"/>
              <a:t> </a:t>
            </a:r>
            <a:r>
              <a:rPr lang="en-AU" b="1" i="1" dirty="0" err="1" smtClean="0"/>
              <a:t>sampai</a:t>
            </a:r>
            <a:r>
              <a:rPr lang="en-AU" b="1" i="1" dirty="0" smtClean="0"/>
              <a:t> di Jakarta” </a:t>
            </a:r>
            <a:r>
              <a:rPr lang="en-AU" dirty="0" smtClean="0"/>
              <a:t>(I’ve already arrived in Jakarta).</a:t>
            </a:r>
          </a:p>
          <a:p>
            <a:r>
              <a:rPr lang="en-AU" dirty="0" smtClean="0"/>
              <a:t>If you still want some pie, just go to the next slide!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sampai</a:t>
            </a:r>
            <a:endParaRPr lang="en-US" sz="8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7721">
            <a:off x="513836" y="1748273"/>
            <a:ext cx="3579408" cy="194850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782">
            <a:off x="7743626" y="150919"/>
            <a:ext cx="3879541" cy="3879541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982">
            <a:off x="2411693" y="3802722"/>
            <a:ext cx="3445155" cy="258150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522">
            <a:off x="6517057" y="3879541"/>
            <a:ext cx="3634666" cy="25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95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sampai</vt:lpstr>
      <vt:lpstr>sampai</vt:lpstr>
      <vt:lpstr>sampai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74</cp:revision>
  <dcterms:created xsi:type="dcterms:W3CDTF">2016-04-10T22:18:35Z</dcterms:created>
  <dcterms:modified xsi:type="dcterms:W3CDTF">2016-05-28T11:18:49Z</dcterms:modified>
</cp:coreProperties>
</file>