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sampah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9013" y="2667000"/>
            <a:ext cx="1842949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3676457" cy="524226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949267" y="409515"/>
            <a:ext cx="2796466" cy="1944208"/>
          </a:xfrm>
          <a:prstGeom prst="cloudCallout">
            <a:avLst>
              <a:gd name="adj1" fmla="val -61837"/>
              <a:gd name="adj2" fmla="val 6172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156464" y="1844740"/>
            <a:ext cx="2432482" cy="1304974"/>
          </a:xfrm>
          <a:prstGeom prst="wedgeEllipseCallout">
            <a:avLst>
              <a:gd name="adj1" fmla="val -40541"/>
              <a:gd name="adj2" fmla="val 8270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0458" y="2174061"/>
            <a:ext cx="160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“Can I have some, Pa ?”</a:t>
            </a:r>
            <a:endParaRPr lang="en-US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884">
            <a:off x="10836757" y="881597"/>
            <a:ext cx="488333" cy="735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70" y="863207"/>
            <a:ext cx="1525698" cy="9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sampah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60" y="1690688"/>
            <a:ext cx="3676457" cy="524226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319213" y="283993"/>
            <a:ext cx="2796466" cy="1944208"/>
          </a:xfrm>
          <a:prstGeom prst="cloudCallout">
            <a:avLst>
              <a:gd name="adj1" fmla="val -31360"/>
              <a:gd name="adj2" fmla="val 7177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9168776" y="791844"/>
            <a:ext cx="2432482" cy="1304974"/>
          </a:xfrm>
          <a:prstGeom prst="wedgeEllipseCallout">
            <a:avLst>
              <a:gd name="adj1" fmla="val -46380"/>
              <a:gd name="adj2" fmla="val 7522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54228" y="1127321"/>
            <a:ext cx="167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“Is this enough, Bart?”</a:t>
            </a:r>
            <a:endParaRPr lang="en-US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884">
            <a:off x="3042148" y="771303"/>
            <a:ext cx="488333" cy="735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5" y="2373383"/>
            <a:ext cx="5373829" cy="5373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99" y="527378"/>
            <a:ext cx="1282638" cy="1282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3" y="2777330"/>
            <a:ext cx="2556874" cy="39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sampah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04" y="1438069"/>
            <a:ext cx="111274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have probably already guessed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sampah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“some par” </a:t>
            </a:r>
            <a:r>
              <a:rPr lang="en-AU" sz="4000" dirty="0"/>
              <a:t>means</a:t>
            </a:r>
            <a:r>
              <a:rPr lang="en-AU" sz="4000" i="1" dirty="0"/>
              <a:t> “trash” </a:t>
            </a:r>
            <a:r>
              <a:rPr lang="en-AU" sz="4000" dirty="0"/>
              <a:t>or</a:t>
            </a:r>
            <a:r>
              <a:rPr lang="en-AU" sz="4000" i="1" dirty="0"/>
              <a:t> “rubbish” </a:t>
            </a:r>
            <a:r>
              <a:rPr lang="en-AU" sz="4000" dirty="0"/>
              <a:t>in Indonesian. </a:t>
            </a:r>
          </a:p>
          <a:p>
            <a:pPr algn="just"/>
            <a:r>
              <a:rPr lang="en-AU" sz="4000" dirty="0"/>
              <a:t>In Indonesia’s major cities hundreds of thousands of poor, uneducated scavengers collect other people’s rubbish for recycling.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2" y="4299864"/>
            <a:ext cx="6101918" cy="26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sampah</a:t>
            </a:r>
            <a:endParaRPr lang="en-AU" sz="8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94806"/>
            <a:ext cx="10436441" cy="4351338"/>
          </a:xfrm>
        </p:spPr>
        <p:txBody>
          <a:bodyPr/>
          <a:lstStyle/>
          <a:p>
            <a:pPr algn="just"/>
            <a:r>
              <a:rPr lang="en-AU" dirty="0"/>
              <a:t>They then take the materials they have salvaged at the local </a:t>
            </a:r>
            <a:r>
              <a:rPr lang="en-AU" b="1" i="1" dirty="0"/>
              <a:t>“Bank </a:t>
            </a:r>
            <a:r>
              <a:rPr lang="en-AU" b="1" i="1" dirty="0" err="1"/>
              <a:t>Sampah</a:t>
            </a:r>
            <a:r>
              <a:rPr lang="en-AU" b="1" i="1" dirty="0"/>
              <a:t>”</a:t>
            </a:r>
            <a:r>
              <a:rPr lang="en-AU" dirty="0"/>
              <a:t> or </a:t>
            </a:r>
            <a:r>
              <a:rPr lang="en-AU" i="1" dirty="0"/>
              <a:t>“Trash Bank” </a:t>
            </a:r>
            <a:r>
              <a:rPr lang="en-AU" dirty="0"/>
              <a:t>where they are paid for their </a:t>
            </a:r>
            <a:r>
              <a:rPr lang="en-AU" i="1" dirty="0"/>
              <a:t>“deposit”</a:t>
            </a:r>
            <a:r>
              <a:rPr lang="en-AU" dirty="0"/>
              <a:t>.</a:t>
            </a:r>
          </a:p>
          <a:p>
            <a:pPr algn="just"/>
            <a:r>
              <a:rPr lang="en-AU" dirty="0"/>
              <a:t>By this method, in Indonesia, one man’s rubbish is truly another man’s treasure!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4" y="4076622"/>
            <a:ext cx="3143361" cy="22352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16" y="3685640"/>
            <a:ext cx="2722727" cy="2777182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6" y="3471169"/>
            <a:ext cx="5239276" cy="30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sampah</a:t>
            </a:r>
            <a:endParaRPr lang="en-AU" sz="8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79" y="1825625"/>
            <a:ext cx="9594216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40" y="91187"/>
            <a:ext cx="3286979" cy="1666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7" y="211776"/>
            <a:ext cx="1642368" cy="16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109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sampah</vt:lpstr>
      <vt:lpstr>sampah</vt:lpstr>
      <vt:lpstr>sampah</vt:lpstr>
      <vt:lpstr>sampah</vt:lpstr>
      <vt:lpstr>sampah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2016-08-25T09:39:04Z</dcterms:modified>
</cp:coreProperties>
</file>