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89E14-E1B1-4FDE-9C66-204047B5B6D2}" type="datetimeFigureOut">
              <a:rPr lang="en-US" smtClean="0"/>
              <a:t>05-Jan-17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5B1EB-AA70-47C4-94FB-3C028178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6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5B1EB-AA70-47C4-94FB-3C02817883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1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sama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535">
            <a:off x="7521043" y="4550227"/>
            <a:ext cx="3381375" cy="2228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024">
            <a:off x="7992825" y="251580"/>
            <a:ext cx="3733800" cy="2457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7665">
            <a:off x="193099" y="1566106"/>
            <a:ext cx="3848100" cy="1323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3842">
            <a:off x="3943204" y="4003868"/>
            <a:ext cx="3705225" cy="24193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8749">
            <a:off x="1617591" y="3015149"/>
            <a:ext cx="3867378" cy="2162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603">
            <a:off x="188457" y="4588251"/>
            <a:ext cx="3855943" cy="21203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3627">
            <a:off x="5202823" y="1696400"/>
            <a:ext cx="3543300" cy="21050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773">
            <a:off x="9346113" y="2599011"/>
            <a:ext cx="2739695" cy="268715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5881">
            <a:off x="255615" y="312159"/>
            <a:ext cx="35242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40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sama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5" y="1094467"/>
            <a:ext cx="11788067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must surely be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sama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“sum-ah”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“summer”, </a:t>
            </a:r>
            <a:r>
              <a:rPr lang="en-AU" sz="4000" dirty="0"/>
              <a:t>right?</a:t>
            </a:r>
          </a:p>
          <a:p>
            <a:pPr algn="just"/>
            <a:r>
              <a:rPr lang="en-AU" sz="4000" i="1" dirty="0"/>
              <a:t> </a:t>
            </a:r>
            <a:r>
              <a:rPr lang="en-AU" sz="4000" dirty="0"/>
              <a:t>Sorry to pour cold water on that thought, but the adjective </a:t>
            </a:r>
            <a:r>
              <a:rPr lang="en-AU" sz="4000" b="1" i="1" dirty="0"/>
              <a:t>“</a:t>
            </a:r>
            <a:r>
              <a:rPr lang="en-AU" sz="4000" b="1" i="1" dirty="0" err="1"/>
              <a:t>sama</a:t>
            </a:r>
            <a:r>
              <a:rPr lang="en-AU" sz="4000" b="1" i="1" dirty="0"/>
              <a:t>” </a:t>
            </a:r>
            <a:r>
              <a:rPr lang="en-AU" sz="4000" dirty="0"/>
              <a:t>means</a:t>
            </a:r>
            <a:r>
              <a:rPr lang="en-AU" sz="4000" i="1" dirty="0"/>
              <a:t> “same”  </a:t>
            </a:r>
            <a:r>
              <a:rPr lang="en-AU" sz="4000" dirty="0"/>
              <a:t>and the expression </a:t>
            </a:r>
            <a:r>
              <a:rPr lang="en-AU" sz="4000" b="1" i="1" dirty="0"/>
              <a:t>“</a:t>
            </a:r>
            <a:r>
              <a:rPr lang="en-AU" sz="4000" b="1" i="1" dirty="0" err="1"/>
              <a:t>sama-sama</a:t>
            </a:r>
            <a:r>
              <a:rPr lang="en-AU" sz="4000" b="1" i="1" dirty="0"/>
              <a:t>”</a:t>
            </a:r>
            <a:r>
              <a:rPr lang="en-AU" sz="4000" i="1" dirty="0"/>
              <a:t> </a:t>
            </a:r>
            <a:r>
              <a:rPr lang="en-AU" sz="4000" dirty="0"/>
              <a:t>means, </a:t>
            </a:r>
            <a:r>
              <a:rPr lang="en-AU" sz="4000" i="1" dirty="0"/>
              <a:t>“The same to you” </a:t>
            </a:r>
            <a:r>
              <a:rPr lang="en-AU" sz="4000" dirty="0"/>
              <a:t>or </a:t>
            </a:r>
            <a:r>
              <a:rPr lang="en-AU" sz="4000" i="1" dirty="0"/>
              <a:t>“You’re welcome” </a:t>
            </a:r>
            <a:r>
              <a:rPr lang="en-AU" sz="4000" dirty="0"/>
              <a:t>in Indonesian. </a:t>
            </a:r>
            <a:endParaRPr lang="en-AU" sz="4000" b="1" dirty="0"/>
          </a:p>
          <a:p>
            <a:endParaRPr lang="en-AU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39" y="3728923"/>
            <a:ext cx="3385461" cy="3385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59" y="4024256"/>
            <a:ext cx="3581400" cy="2714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5147">
            <a:off x="27222" y="5103477"/>
            <a:ext cx="3820373" cy="9189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2588">
            <a:off x="2489578" y="5294738"/>
            <a:ext cx="3111362" cy="8446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17" y="37414"/>
            <a:ext cx="1250734" cy="12507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3959" y="37414"/>
            <a:ext cx="1204511" cy="125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40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sama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60" y="1236510"/>
            <a:ext cx="1054667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With expressions like </a:t>
            </a:r>
            <a:r>
              <a:rPr lang="en-AU" sz="4000" b="1" i="1" dirty="0"/>
              <a:t>“</a:t>
            </a:r>
            <a:r>
              <a:rPr lang="en-AU" sz="4000" b="1" i="1" dirty="0" err="1"/>
              <a:t>sama-sama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it’s surprising that Indonesian hasn’t adopted other new expressions such as </a:t>
            </a:r>
            <a:r>
              <a:rPr lang="en-AU" sz="4000" i="1" dirty="0"/>
              <a:t>“spring-spring”, “autumn-autumn” </a:t>
            </a:r>
            <a:r>
              <a:rPr lang="en-AU" sz="4000" dirty="0"/>
              <a:t>&amp; </a:t>
            </a:r>
            <a:r>
              <a:rPr lang="en-AU" sz="4000" i="1" dirty="0"/>
              <a:t>“winter-winter.”</a:t>
            </a:r>
          </a:p>
          <a:p>
            <a:pPr marL="0" indent="0" algn="just">
              <a:buNone/>
            </a:pPr>
            <a:endParaRPr lang="en-AU" sz="4000" i="1" dirty="0"/>
          </a:p>
          <a:p>
            <a:pPr algn="just"/>
            <a:r>
              <a:rPr lang="en-AU" sz="4000" dirty="0"/>
              <a:t>By the way, if you enjoy the </a:t>
            </a:r>
            <a:r>
              <a:rPr lang="en-AU" sz="4000" b="1" i="1" dirty="0"/>
              <a:t>Word of the Day</a:t>
            </a:r>
            <a:r>
              <a:rPr lang="en-AU" sz="4000" i="1" dirty="0"/>
              <a:t>, </a:t>
            </a:r>
            <a:r>
              <a:rPr lang="en-AU" sz="4000" dirty="0"/>
              <a:t>I have just two words for you 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79" y="4809972"/>
            <a:ext cx="3695700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29" y="2799000"/>
            <a:ext cx="1176364" cy="1559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17" y="37414"/>
            <a:ext cx="1250734" cy="12507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3959" y="37414"/>
            <a:ext cx="1204511" cy="125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40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sama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5" y="1288148"/>
            <a:ext cx="1184281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by any chance  you don’t enjoy the </a:t>
            </a:r>
            <a:r>
              <a:rPr lang="en-AU" sz="4000" b="1" i="1" dirty="0"/>
              <a:t>Word of the Day</a:t>
            </a:r>
            <a:r>
              <a:rPr lang="en-AU" sz="4000" i="1" dirty="0"/>
              <a:t>, </a:t>
            </a:r>
            <a:r>
              <a:rPr lang="en-AU" sz="4000" dirty="0"/>
              <a:t>it’s all the </a:t>
            </a:r>
            <a:r>
              <a:rPr lang="en-AU" sz="4000" b="1" i="1" dirty="0"/>
              <a:t>“</a:t>
            </a:r>
            <a:r>
              <a:rPr lang="en-AU" sz="4000" b="1" i="1" dirty="0" err="1"/>
              <a:t>sama</a:t>
            </a:r>
            <a:r>
              <a:rPr lang="en-AU" sz="4000" b="1" i="1" dirty="0"/>
              <a:t>”</a:t>
            </a:r>
            <a:r>
              <a:rPr lang="en-AU" sz="4000" i="1" dirty="0"/>
              <a:t> </a:t>
            </a:r>
            <a:r>
              <a:rPr lang="en-AU" sz="4000" dirty="0"/>
              <a:t>to me! You are entitled to be different!</a:t>
            </a:r>
          </a:p>
          <a:p>
            <a:pPr marL="0" indent="0" algn="just">
              <a:buNone/>
            </a:pPr>
            <a:endParaRPr lang="en-AU" sz="4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84" y="2410650"/>
            <a:ext cx="1775065" cy="2353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17" y="37414"/>
            <a:ext cx="1250734" cy="12507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3959" y="37414"/>
            <a:ext cx="1204511" cy="1250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45" y="2613711"/>
            <a:ext cx="3814668" cy="381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147</Words>
  <Application>Microsoft Office PowerPoint</Application>
  <PresentationFormat>Widescreen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sama</vt:lpstr>
      <vt:lpstr>sama</vt:lpstr>
      <vt:lpstr>sama</vt:lpstr>
      <vt:lpstr>sama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47</cp:revision>
  <dcterms:created xsi:type="dcterms:W3CDTF">2016-04-10T22:18:35Z</dcterms:created>
  <dcterms:modified xsi:type="dcterms:W3CDTF">2017-01-05T10:26:10Z</dcterms:modified>
</cp:coreProperties>
</file>