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2" autoAdjust="0"/>
    <p:restoredTop sz="94133" autoAdjust="0"/>
  </p:normalViewPr>
  <p:slideViewPr>
    <p:cSldViewPr snapToGrid="0">
      <p:cViewPr varScale="1">
        <p:scale>
          <a:sx n="108" d="100"/>
          <a:sy n="108" d="100"/>
        </p:scale>
        <p:origin x="678" y="11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6/11/2016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95178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6/11/2016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00336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6/11/2016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47684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6/11/2016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96571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6/11/2016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97504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6/11/2016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68037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6/11/2016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42367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6/11/2016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61382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6/11/2016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69067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6/11/2016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29642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6/11/2016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87089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02DE2E-2F67-4BEB-A6EC-4B8C4A2DA493}" type="datetimeFigureOut">
              <a:rPr lang="en-AU" smtClean="0"/>
              <a:t>6/11/2016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24353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0"/>
                <a:lumOff val="100000"/>
              </a:schemeClr>
            </a:gs>
            <a:gs pos="35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4814" y="827814"/>
            <a:ext cx="5202371" cy="5202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55574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0"/>
                <a:lumOff val="100000"/>
              </a:schemeClr>
            </a:gs>
            <a:gs pos="35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AU" sz="8000" b="1" dirty="0"/>
              <a:t>sakit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2658" y="1690688"/>
            <a:ext cx="4366684" cy="4366684"/>
          </a:xfrm>
        </p:spPr>
      </p:pic>
    </p:spTree>
    <p:extLst>
      <p:ext uri="{BB962C8B-B14F-4D97-AF65-F5344CB8AC3E}">
        <p14:creationId xmlns:p14="http://schemas.microsoft.com/office/powerpoint/2010/main" val="37714231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0"/>
                <a:lumOff val="100000"/>
              </a:schemeClr>
            </a:gs>
            <a:gs pos="35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AU" sz="8000" b="1" dirty="0"/>
              <a:t>sakit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5258" y="1517968"/>
            <a:ext cx="8927403" cy="526891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AU" sz="4000" dirty="0"/>
              <a:t>Although </a:t>
            </a:r>
            <a:r>
              <a:rPr lang="en-AU" sz="4000" b="1" i="1" dirty="0"/>
              <a:t>“</a:t>
            </a:r>
            <a:r>
              <a:rPr lang="en-AU" sz="4000" b="1" i="1" dirty="0" err="1"/>
              <a:t>sakit</a:t>
            </a:r>
            <a:r>
              <a:rPr lang="en-AU" sz="4000" b="1" i="1" dirty="0"/>
              <a:t>” </a:t>
            </a:r>
            <a:r>
              <a:rPr lang="en-AU" sz="4000" dirty="0"/>
              <a:t>is pronounced </a:t>
            </a:r>
            <a:r>
              <a:rPr lang="en-AU" sz="4000" i="1" dirty="0"/>
              <a:t>“suck it”</a:t>
            </a:r>
            <a:r>
              <a:rPr lang="en-AU" sz="4000" dirty="0"/>
              <a:t>, this is not how you tell someone off in Indonesian! There are much better ways of doing that!</a:t>
            </a:r>
          </a:p>
          <a:p>
            <a:pPr algn="just"/>
            <a:r>
              <a:rPr lang="en-AU" sz="4000" dirty="0"/>
              <a:t>The word </a:t>
            </a:r>
            <a:r>
              <a:rPr lang="en-AU" sz="4000" b="1" i="1" dirty="0"/>
              <a:t>“sakit”</a:t>
            </a:r>
            <a:r>
              <a:rPr lang="en-AU" sz="4000" dirty="0"/>
              <a:t> means </a:t>
            </a:r>
            <a:r>
              <a:rPr lang="en-AU" sz="4000" i="1" dirty="0"/>
              <a:t>“sick”, “ill”, </a:t>
            </a:r>
            <a:r>
              <a:rPr lang="en-AU" sz="4000" dirty="0"/>
              <a:t>or </a:t>
            </a:r>
            <a:r>
              <a:rPr lang="en-AU" sz="4000" i="1" dirty="0"/>
              <a:t>“in pain” </a:t>
            </a:r>
            <a:r>
              <a:rPr lang="en-AU" sz="4000" dirty="0"/>
              <a:t>and is the base word for all Indonesian words to do with illness such as </a:t>
            </a:r>
            <a:r>
              <a:rPr lang="en-AU" sz="4000" b="1" i="1" dirty="0"/>
              <a:t>“</a:t>
            </a:r>
            <a:r>
              <a:rPr lang="en-AU" sz="4000" b="1" i="1" dirty="0" err="1"/>
              <a:t>penyakit</a:t>
            </a:r>
            <a:r>
              <a:rPr lang="en-AU" sz="4000" b="1" i="1" dirty="0"/>
              <a:t>” </a:t>
            </a:r>
            <a:r>
              <a:rPr lang="en-AU" sz="4000" dirty="0"/>
              <a:t>(illness) or </a:t>
            </a:r>
            <a:r>
              <a:rPr lang="en-AU" sz="4000" b="1" i="1" dirty="0"/>
              <a:t>“</a:t>
            </a:r>
            <a:r>
              <a:rPr lang="en-AU" sz="4000" b="1" i="1" dirty="0" err="1"/>
              <a:t>kesakitan</a:t>
            </a:r>
            <a:r>
              <a:rPr lang="en-AU" sz="4000" b="1" i="1" dirty="0"/>
              <a:t>” </a:t>
            </a:r>
            <a:r>
              <a:rPr lang="en-AU" sz="4000" dirty="0"/>
              <a:t>(in pain or agony).</a:t>
            </a:r>
          </a:p>
          <a:p>
            <a:pPr algn="just"/>
            <a:r>
              <a:rPr lang="en-AU" sz="4000" dirty="0"/>
              <a:t>If you are really </a:t>
            </a:r>
            <a:r>
              <a:rPr lang="en-AU" sz="4000" b="1" i="1" dirty="0"/>
              <a:t>“sakit” </a:t>
            </a:r>
            <a:r>
              <a:rPr lang="en-AU" sz="4000" dirty="0"/>
              <a:t>you may even need to go to the </a:t>
            </a:r>
            <a:r>
              <a:rPr lang="en-AU" sz="4000" b="1" i="1" dirty="0"/>
              <a:t>“</a:t>
            </a:r>
            <a:r>
              <a:rPr lang="en-AU" sz="4000" b="1" i="1" dirty="0" err="1"/>
              <a:t>Rumah</a:t>
            </a:r>
            <a:r>
              <a:rPr lang="en-AU" sz="4000" b="1" i="1" dirty="0"/>
              <a:t> Sakit” </a:t>
            </a:r>
            <a:r>
              <a:rPr lang="en-AU" sz="4000" dirty="0"/>
              <a:t>(hospital)!</a:t>
            </a:r>
            <a:endParaRPr lang="en-AU" sz="4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8074" y="3778898"/>
            <a:ext cx="3007982" cy="300798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38263">
            <a:off x="2170483" y="-284061"/>
            <a:ext cx="2321767" cy="232176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0610" y="512837"/>
            <a:ext cx="2735446" cy="2735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91516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102</Words>
  <Application>Microsoft Office PowerPoint</Application>
  <PresentationFormat>Widescreen</PresentationFormat>
  <Paragraphs>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sakit</vt:lpstr>
      <vt:lpstr>sakit</vt:lpstr>
    </vt:vector>
  </TitlesOfParts>
  <Company>Queensland Government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ATHANASIADIS, Jim</dc:creator>
  <cp:lastModifiedBy>JIM</cp:lastModifiedBy>
  <cp:revision>20</cp:revision>
  <dcterms:created xsi:type="dcterms:W3CDTF">2016-04-10T22:18:35Z</dcterms:created>
  <dcterms:modified xsi:type="dcterms:W3CDTF">2016-11-06T11:51:16Z</dcterms:modified>
</cp:coreProperties>
</file>