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sains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536">
            <a:off x="839905" y="700369"/>
            <a:ext cx="1820361" cy="27985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701">
            <a:off x="9674552" y="513719"/>
            <a:ext cx="1879962" cy="284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642">
            <a:off x="1021856" y="3805927"/>
            <a:ext cx="1850208" cy="277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038">
            <a:off x="3155838" y="473769"/>
            <a:ext cx="1932850" cy="2920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773">
            <a:off x="7120311" y="526923"/>
            <a:ext cx="1932850" cy="2920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32" y="3894584"/>
            <a:ext cx="1874086" cy="2831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7432">
            <a:off x="9241652" y="3670190"/>
            <a:ext cx="1923713" cy="2906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35" y="3894584"/>
            <a:ext cx="2165412" cy="28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4" y="1491335"/>
            <a:ext cx="1196481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“sains”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sa</a:t>
            </a:r>
            <a:r>
              <a:rPr lang="en-AU" sz="4000" i="1" dirty="0"/>
              <a:t>-ins”, </a:t>
            </a:r>
            <a:r>
              <a:rPr lang="en-AU" sz="4000" dirty="0"/>
              <a:t>is the Indonesian word for</a:t>
            </a:r>
            <a:r>
              <a:rPr lang="en-AU" sz="4000" b="1" i="1" dirty="0"/>
              <a:t> </a:t>
            </a:r>
            <a:r>
              <a:rPr lang="en-AU" sz="4000" i="1" dirty="0"/>
              <a:t>“signs”</a:t>
            </a:r>
            <a:r>
              <a:rPr lang="en-AU" sz="4000" dirty="0"/>
              <a:t>.</a:t>
            </a:r>
          </a:p>
          <a:p>
            <a:pPr algn="just"/>
            <a:r>
              <a:rPr lang="en-AU" sz="4000" dirty="0"/>
              <a:t>However, if you adopt a more scientific approach, you would soon discover that </a:t>
            </a:r>
            <a:r>
              <a:rPr lang="en-AU" sz="4000" b="1" i="1" dirty="0"/>
              <a:t>“sains” </a:t>
            </a:r>
            <a:r>
              <a:rPr lang="en-AU" sz="4000" dirty="0"/>
              <a:t>is the Indonesian word for </a:t>
            </a:r>
            <a:r>
              <a:rPr lang="en-AU" sz="4000" i="1" dirty="0"/>
              <a:t>“science”.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091">
            <a:off x="1139528" y="4357338"/>
            <a:ext cx="2427213" cy="242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4" y="365125"/>
            <a:ext cx="1802144" cy="128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888">
            <a:off x="8580172" y="3916960"/>
            <a:ext cx="2880804" cy="2880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27" y="3856724"/>
            <a:ext cx="2478947" cy="3001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365125"/>
            <a:ext cx="1927933" cy="12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sains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4" y="1491335"/>
            <a:ext cx="1196481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admit that </a:t>
            </a:r>
            <a:r>
              <a:rPr lang="en-AU" sz="4000" b="1" i="1" dirty="0"/>
              <a:t>“sains”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is full of symbols and </a:t>
            </a:r>
            <a:r>
              <a:rPr lang="en-AU" sz="4000" i="1" dirty="0"/>
              <a:t>“signs”</a:t>
            </a:r>
            <a:r>
              <a:rPr lang="en-AU" sz="4000" dirty="0"/>
              <a:t>.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4" y="365125"/>
            <a:ext cx="1802144" cy="128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365125"/>
            <a:ext cx="1927933" cy="128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" y="2670086"/>
            <a:ext cx="2197469" cy="1922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72" y="2691222"/>
            <a:ext cx="2324613" cy="1961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58" y="2219032"/>
            <a:ext cx="6597883" cy="44469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83" y="4483748"/>
            <a:ext cx="1917052" cy="22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9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sains</vt:lpstr>
      <vt:lpstr>sains</vt:lpstr>
      <vt:lpstr>sains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2016-09-10T12:19:30Z</dcterms:modified>
</cp:coreProperties>
</file>