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27/07/2016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rumah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5" y="2689668"/>
            <a:ext cx="6258757" cy="41683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29" y="2894953"/>
            <a:ext cx="5835589" cy="39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rumah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 know what you’re thinking … </a:t>
            </a:r>
            <a:r>
              <a:rPr lang="en-AU" sz="4000" b="1" i="1" dirty="0"/>
              <a:t>“</a:t>
            </a:r>
            <a:r>
              <a:rPr lang="en-AU" sz="4000" b="1" i="1" dirty="0" err="1"/>
              <a:t>rumah</a:t>
            </a:r>
            <a:r>
              <a:rPr lang="en-AU" sz="4000" b="1" i="1" dirty="0"/>
              <a:t>” </a:t>
            </a:r>
            <a:r>
              <a:rPr lang="en-AU" sz="4000" dirty="0"/>
              <a:t>must be the Indonesian word for </a:t>
            </a:r>
            <a:r>
              <a:rPr lang="en-AU" sz="4000" i="1" dirty="0"/>
              <a:t>“</a:t>
            </a:r>
            <a:r>
              <a:rPr lang="en-AU" sz="4000" i="1" dirty="0" err="1"/>
              <a:t>rumor</a:t>
            </a:r>
            <a:r>
              <a:rPr lang="en-AU" sz="4000" i="1" dirty="0"/>
              <a:t>” , </a:t>
            </a:r>
            <a:r>
              <a:rPr lang="en-AU" sz="4000" dirty="0"/>
              <a:t>right? Unfortunately, you are wrong, as usual!</a:t>
            </a:r>
          </a:p>
          <a:p>
            <a:pPr algn="just"/>
            <a:r>
              <a:rPr lang="en-AU" sz="4000" dirty="0"/>
              <a:t>The word </a:t>
            </a:r>
            <a:r>
              <a:rPr lang="en-AU" sz="4000" b="1" i="1" dirty="0"/>
              <a:t>“</a:t>
            </a:r>
            <a:r>
              <a:rPr lang="en-AU" sz="4000" b="1" i="1" dirty="0" err="1"/>
              <a:t>rumah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</a:t>
            </a:r>
            <a:r>
              <a:rPr lang="en-AU" sz="4000" i="1" dirty="0" err="1"/>
              <a:t>ruh-mah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actually means </a:t>
            </a:r>
            <a:r>
              <a:rPr lang="en-AU" sz="4000" b="1" i="1" dirty="0"/>
              <a:t>“house” </a:t>
            </a:r>
            <a:r>
              <a:rPr lang="en-AU" sz="4000" dirty="0"/>
              <a:t>in Indonesian.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41" y="3965680"/>
            <a:ext cx="4980433" cy="30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rumah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/>
              <a:t>Don’t you try </a:t>
            </a:r>
            <a:r>
              <a:rPr lang="en-AU" sz="4000" dirty="0"/>
              <a:t>to spread a </a:t>
            </a:r>
            <a:r>
              <a:rPr lang="en-AU" sz="4000" b="1" i="1" dirty="0"/>
              <a:t>“</a:t>
            </a:r>
            <a:r>
              <a:rPr lang="en-AU" sz="4000" b="1" i="1" dirty="0" err="1"/>
              <a:t>rumah</a:t>
            </a:r>
            <a:r>
              <a:rPr lang="en-AU" sz="4000" b="1" i="1" dirty="0"/>
              <a:t>” </a:t>
            </a:r>
            <a:r>
              <a:rPr lang="en-AU" sz="4000" dirty="0"/>
              <a:t>in Indonesia!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70" y="2337971"/>
            <a:ext cx="3238869" cy="1267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26" y="2337971"/>
            <a:ext cx="3238869" cy="1267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95" y="2337972"/>
            <a:ext cx="3238869" cy="1267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36" y="3618857"/>
            <a:ext cx="3238869" cy="1267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33" y="3618857"/>
            <a:ext cx="3238869" cy="1267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94" y="3618857"/>
            <a:ext cx="3238869" cy="1267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70" y="4983519"/>
            <a:ext cx="3238869" cy="1267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39" y="4983517"/>
            <a:ext cx="3238869" cy="1267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02" y="4983517"/>
            <a:ext cx="3238869" cy="1267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08" y="100822"/>
            <a:ext cx="2218136" cy="13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7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62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rumah</vt:lpstr>
      <vt:lpstr>rumah</vt:lpstr>
      <vt:lpstr>rumah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2016-07-27T11:48:18Z</dcterms:modified>
</cp:coreProperties>
</file>