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5/01/2017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royal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" y="136114"/>
            <a:ext cx="3330899" cy="4204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6" y="4142792"/>
            <a:ext cx="2745716" cy="2715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95" y="1940767"/>
            <a:ext cx="5654818" cy="4917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79" y="279001"/>
            <a:ext cx="2745446" cy="2823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1" y="2526276"/>
            <a:ext cx="3593008" cy="43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86" y="1219087"/>
            <a:ext cx="1145102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surely be thinking that </a:t>
            </a:r>
            <a:r>
              <a:rPr lang="en-AU" sz="4000" b="1" i="1" dirty="0"/>
              <a:t>“royal”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roy</a:t>
            </a:r>
            <a:r>
              <a:rPr lang="en-AU" sz="4000" i="1" dirty="0"/>
              <a:t>-al”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“royal”,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As an Australian </a:t>
            </a:r>
            <a:r>
              <a:rPr lang="en-AU" sz="4000" i="1" dirty="0"/>
              <a:t>“commoner”, </a:t>
            </a:r>
            <a:r>
              <a:rPr lang="en-AU" sz="4000" dirty="0"/>
              <a:t>you have again displayed your ignorance in </a:t>
            </a:r>
            <a:r>
              <a:rPr lang="en-AU" sz="4000" b="1" i="1" dirty="0"/>
              <a:t>“royal” </a:t>
            </a:r>
            <a:r>
              <a:rPr lang="en-AU" sz="4000" dirty="0"/>
              <a:t>matters!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“royal” </a:t>
            </a:r>
            <a:r>
              <a:rPr lang="en-AU" sz="4000" dirty="0"/>
              <a:t>means</a:t>
            </a:r>
            <a:r>
              <a:rPr lang="en-AU" sz="4000" i="1" dirty="0"/>
              <a:t> “generous” </a:t>
            </a:r>
            <a:r>
              <a:rPr lang="en-AU" sz="4000" dirty="0"/>
              <a:t>in Indonesian</a:t>
            </a:r>
            <a:r>
              <a:rPr lang="en-AU" sz="4000" i="1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84" y="2959643"/>
            <a:ext cx="815002" cy="672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47" y="3853543"/>
            <a:ext cx="4500463" cy="337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95" y="4705350"/>
            <a:ext cx="33813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royal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67" y="1284915"/>
            <a:ext cx="1120245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British </a:t>
            </a:r>
            <a:r>
              <a:rPr lang="en-AU" sz="4000" i="1" dirty="0"/>
              <a:t>“royal” </a:t>
            </a:r>
            <a:r>
              <a:rPr lang="en-AU" sz="4000" dirty="0"/>
              <a:t>family are renowned for their generosity and charitable work. The adjective  </a:t>
            </a:r>
            <a:r>
              <a:rPr lang="en-AU" sz="4000" i="1" dirty="0"/>
              <a:t>“royal” </a:t>
            </a:r>
            <a:r>
              <a:rPr lang="en-AU" sz="4000" b="1" i="1" dirty="0"/>
              <a:t>“royal” </a:t>
            </a:r>
            <a:r>
              <a:rPr lang="en-AU" sz="4000" dirty="0"/>
              <a:t>aptly describes them!</a:t>
            </a:r>
            <a:r>
              <a:rPr lang="en-AU" sz="4000" b="1" i="1" dirty="0"/>
              <a:t> </a:t>
            </a:r>
            <a:endParaRPr lang="en-AU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24" y="2399032"/>
            <a:ext cx="815002" cy="672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79" y="4158143"/>
            <a:ext cx="5379891" cy="358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71" y="2480138"/>
            <a:ext cx="3064503" cy="4377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6" y="3377678"/>
            <a:ext cx="2285218" cy="2042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02" y="2738724"/>
            <a:ext cx="4217704" cy="28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83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royal</vt:lpstr>
      <vt:lpstr>royal</vt:lpstr>
      <vt:lpstr>royal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40</cp:revision>
  <dcterms:created xsi:type="dcterms:W3CDTF">2016-04-10T22:18:35Z</dcterms:created>
  <dcterms:modified xsi:type="dcterms:W3CDTF">2017-01-05T07:06:10Z</dcterms:modified>
</cp:coreProperties>
</file>