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rok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5" y="-151429"/>
            <a:ext cx="3684234" cy="36842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77" y="0"/>
            <a:ext cx="5892262" cy="3382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76" y="1359898"/>
            <a:ext cx="3607855" cy="2585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77" y="3614736"/>
            <a:ext cx="4889343" cy="3243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643"/>
            <a:ext cx="3809524" cy="25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19" y="3305034"/>
            <a:ext cx="5232492" cy="33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rok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25" y="1589087"/>
            <a:ext cx="4682643" cy="5268913"/>
          </a:xfrm>
        </p:spPr>
      </p:pic>
      <p:sp>
        <p:nvSpPr>
          <p:cNvPr id="11" name="Cloud Callout 10"/>
          <p:cNvSpPr/>
          <p:nvPr/>
        </p:nvSpPr>
        <p:spPr>
          <a:xfrm>
            <a:off x="7953534" y="229138"/>
            <a:ext cx="3773010" cy="2422463"/>
          </a:xfrm>
          <a:prstGeom prst="cloudCallout">
            <a:avLst>
              <a:gd name="adj1" fmla="val -110244"/>
              <a:gd name="adj2" fmla="val 1869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0599" y="747873"/>
            <a:ext cx="2388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/>
              <a:t>“If you </a:t>
            </a:r>
            <a:r>
              <a:rPr lang="en-AU" sz="2800" i="1" dirty="0" err="1"/>
              <a:t>smelllllll</a:t>
            </a:r>
            <a:r>
              <a:rPr lang="en-AU" sz="2800" i="1" dirty="0"/>
              <a:t> what </a:t>
            </a:r>
            <a:r>
              <a:rPr lang="en-AU" sz="2800" b="1" i="1" dirty="0"/>
              <a:t>The Rock </a:t>
            </a:r>
          </a:p>
          <a:p>
            <a:r>
              <a:rPr lang="en-AU" sz="2800" i="1" dirty="0"/>
              <a:t>is cooking!!!”</a:t>
            </a:r>
            <a:endParaRPr lang="en-US" sz="28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80" y="3016727"/>
            <a:ext cx="3348815" cy="3595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5" y="-1"/>
            <a:ext cx="4182371" cy="2352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1" y="1760514"/>
            <a:ext cx="3734776" cy="15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8" y="116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rok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287148"/>
            <a:ext cx="741334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Before you jump to any false conclusions, let me be upfront in telling you that </a:t>
            </a:r>
            <a:r>
              <a:rPr lang="en-AU" sz="4000" b="1" i="1" dirty="0"/>
              <a:t>“</a:t>
            </a:r>
            <a:r>
              <a:rPr lang="en-AU" sz="4000" b="1" i="1" dirty="0" err="1"/>
              <a:t>rok</a:t>
            </a:r>
            <a:r>
              <a:rPr lang="en-AU" sz="4000" b="1" i="1" dirty="0"/>
              <a:t>” </a:t>
            </a:r>
            <a:r>
              <a:rPr lang="en-AU" sz="4000" dirty="0"/>
              <a:t>is neither </a:t>
            </a:r>
            <a:r>
              <a:rPr lang="en-AU" sz="4000" i="1" dirty="0"/>
              <a:t>“a rock” </a:t>
            </a:r>
            <a:r>
              <a:rPr lang="en-AU" sz="4000" dirty="0"/>
              <a:t>nor the WWE superstar </a:t>
            </a:r>
            <a:r>
              <a:rPr lang="en-AU" sz="4000" b="1" i="1" dirty="0"/>
              <a:t>“The Rock” </a:t>
            </a:r>
            <a:r>
              <a:rPr lang="en-AU" sz="4000" dirty="0"/>
              <a:t>in Indonesian!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rok</a:t>
            </a:r>
            <a:r>
              <a:rPr lang="en-AU" sz="4000" b="1" i="1" dirty="0"/>
              <a:t>” </a:t>
            </a:r>
            <a:r>
              <a:rPr lang="en-AU" sz="4000" dirty="0"/>
              <a:t>is the generic word for </a:t>
            </a:r>
            <a:r>
              <a:rPr lang="en-AU" sz="4000" i="1" dirty="0"/>
              <a:t>“skirt” </a:t>
            </a:r>
            <a:r>
              <a:rPr lang="en-AU" sz="4000" dirty="0"/>
              <a:t>or </a:t>
            </a:r>
            <a:r>
              <a:rPr lang="en-AU" sz="4000" i="1" dirty="0"/>
              <a:t>“dress”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74" y="332312"/>
            <a:ext cx="5406193" cy="63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78" y="116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rok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00" y="1342452"/>
            <a:ext cx="586920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Never tell an Indonesian that they have </a:t>
            </a:r>
            <a:r>
              <a:rPr lang="en-AU" sz="4000" i="1" dirty="0"/>
              <a:t>“rocks in their head”</a:t>
            </a:r>
            <a:r>
              <a:rPr lang="en-AU" sz="4000" dirty="0"/>
              <a:t> … they would find this very confusing!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72" y="2938509"/>
            <a:ext cx="3160451" cy="391949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261933" y="116549"/>
            <a:ext cx="4891361" cy="3523295"/>
          </a:xfrm>
          <a:prstGeom prst="cloudCallout">
            <a:avLst>
              <a:gd name="adj1" fmla="val -55003"/>
              <a:gd name="adj2" fmla="val 3845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86" y="1036022"/>
            <a:ext cx="1402467" cy="1402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10" y="617811"/>
            <a:ext cx="1155486" cy="1165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14" y="1800803"/>
            <a:ext cx="1344355" cy="129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21" y="705440"/>
            <a:ext cx="1240099" cy="1988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83" y="4436189"/>
            <a:ext cx="2901196" cy="2410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60" y="2041459"/>
            <a:ext cx="697472" cy="10510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11" y="78872"/>
            <a:ext cx="1301259" cy="1301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12" y="3806162"/>
            <a:ext cx="190500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77" y="624866"/>
            <a:ext cx="876956" cy="13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8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rok</vt:lpstr>
      <vt:lpstr>rok</vt:lpstr>
      <vt:lpstr>rok</vt:lpstr>
      <vt:lpstr>rok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2016-09-06T12:38:59Z</dcterms:modified>
</cp:coreProperties>
</file>