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rasanya</a:t>
            </a:r>
            <a:endParaRPr lang="en-AU" sz="8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8E4A4E-C895-40E7-8D26-5909A164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5237584" cy="2664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9605CB-27FA-45BB-BA31-6689AAF17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70" y="289638"/>
            <a:ext cx="3032576" cy="2802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0C8D09-0AD3-43F6-A9ED-0A0E3ACED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835" y="3657600"/>
            <a:ext cx="5527165" cy="3312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2230B6-8840-4AF4-923C-E79838412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5" y="2503326"/>
            <a:ext cx="4762500" cy="476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19A8A4-DFF8-43ED-B25F-786FCA077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668" y="1632970"/>
            <a:ext cx="4270710" cy="27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6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rasanya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97" y="1204745"/>
            <a:ext cx="8470807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I’ll bet you’re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rasanya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“rah-</a:t>
            </a:r>
            <a:r>
              <a:rPr lang="en-AU" sz="4000" i="1" dirty="0" err="1"/>
              <a:t>sah</a:t>
            </a:r>
            <a:r>
              <a:rPr lang="en-AU" sz="4000" i="1" dirty="0"/>
              <a:t>-</a:t>
            </a:r>
            <a:r>
              <a:rPr lang="en-AU" sz="4000" i="1" dirty="0" err="1"/>
              <a:t>nya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“lasagne”, </a:t>
            </a:r>
            <a:r>
              <a:rPr lang="en-AU" sz="4000" dirty="0"/>
              <a:t>right? Sorry to leave  a bad taste in your mouth, but you have the wrong </a:t>
            </a:r>
            <a:r>
              <a:rPr lang="en-AU" sz="4000" i="1" dirty="0"/>
              <a:t>“sauce” </a:t>
            </a:r>
            <a:r>
              <a:rPr lang="en-AU" sz="4000" dirty="0"/>
              <a:t>of information!</a:t>
            </a:r>
          </a:p>
          <a:p>
            <a:pPr algn="just"/>
            <a:r>
              <a:rPr lang="en-AU" sz="4000" dirty="0"/>
              <a:t>The noun</a:t>
            </a:r>
            <a:r>
              <a:rPr lang="en-AU" sz="4000" i="1" dirty="0"/>
              <a:t> </a:t>
            </a:r>
            <a:r>
              <a:rPr lang="en-AU" sz="4000" b="1" i="1" dirty="0"/>
              <a:t>“</a:t>
            </a:r>
            <a:r>
              <a:rPr lang="en-AU" sz="4000" b="1" i="1" dirty="0" err="1"/>
              <a:t>rasanya</a:t>
            </a:r>
            <a:r>
              <a:rPr lang="en-AU" sz="4000" b="1" i="1" dirty="0"/>
              <a:t>” </a:t>
            </a:r>
            <a:r>
              <a:rPr lang="en-AU" sz="4000" dirty="0"/>
              <a:t>means</a:t>
            </a:r>
            <a:r>
              <a:rPr lang="en-AU" sz="4000" i="1" dirty="0"/>
              <a:t> “the taste is …” </a:t>
            </a:r>
            <a:r>
              <a:rPr lang="en-AU" sz="4000" dirty="0"/>
              <a:t>in Indonesian, and is followed by an adjective describing taste.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71D808-85FC-4003-83FD-A939F3539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57" y="3977197"/>
            <a:ext cx="3278044" cy="27706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413CDF-24FE-4C4B-ABB8-17A3C6624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57" y="705711"/>
            <a:ext cx="3278043" cy="32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rasanya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9" y="1178991"/>
            <a:ext cx="1060783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There are some famous characters who like the </a:t>
            </a:r>
            <a:r>
              <a:rPr lang="en-AU" sz="4000" b="1" i="1" dirty="0"/>
              <a:t>“</a:t>
            </a:r>
            <a:r>
              <a:rPr lang="en-AU" sz="4000" b="1" i="1" dirty="0" err="1"/>
              <a:t>rasanya</a:t>
            </a:r>
            <a:r>
              <a:rPr lang="en-AU" sz="4000" b="1" i="1" dirty="0"/>
              <a:t>” </a:t>
            </a:r>
            <a:r>
              <a:rPr lang="en-AU" sz="4000" dirty="0"/>
              <a:t>of </a:t>
            </a:r>
            <a:r>
              <a:rPr lang="en-AU" sz="4000" i="1" dirty="0"/>
              <a:t>“lasagne”</a:t>
            </a:r>
            <a:r>
              <a:rPr lang="en-AU" sz="4000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CE13-D6C4-4791-91BB-0A2077E2E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54" y="1797122"/>
            <a:ext cx="2792861" cy="3702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609AE-DB18-40F1-A7C7-7D65C971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37" y="1977726"/>
            <a:ext cx="1028700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78275-F447-4165-8F1D-3F359F9B7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46" y="3900559"/>
            <a:ext cx="2857500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F8FAE-002B-4D76-B040-5CA30E1B4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532" y="2468263"/>
            <a:ext cx="3983845" cy="41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3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84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rasanya</vt:lpstr>
      <vt:lpstr>rasanya</vt:lpstr>
      <vt:lpstr>rasanya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45</cp:revision>
  <dcterms:created xsi:type="dcterms:W3CDTF">2016-04-10T22:18:35Z</dcterms:created>
  <dcterms:modified xsi:type="dcterms:W3CDTF">2017-06-20T13:15:18Z</dcterms:modified>
</cp:coreProperties>
</file>