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90"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5DAF9700-9CA6-485E-A653-6ECB9EF86D11}"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3971182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DAF9700-9CA6-485E-A653-6ECB9EF86D11}"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319770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DAF9700-9CA6-485E-A653-6ECB9EF86D11}"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2531866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5DAF9700-9CA6-485E-A653-6ECB9EF86D11}"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44561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AF9700-9CA6-485E-A653-6ECB9EF86D11}" type="datetimeFigureOut">
              <a:rPr lang="en-AU" smtClean="0"/>
              <a:t>13/06/2014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3362705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5DAF9700-9CA6-485E-A653-6ECB9EF86D11}" type="datetimeFigureOut">
              <a:rPr lang="en-AU" smtClean="0"/>
              <a:t>13/06/2014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3578498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5DAF9700-9CA6-485E-A653-6ECB9EF86D11}" type="datetimeFigureOut">
              <a:rPr lang="en-AU" smtClean="0"/>
              <a:t>13/06/2014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184862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5DAF9700-9CA6-485E-A653-6ECB9EF86D11}" type="datetimeFigureOut">
              <a:rPr lang="en-AU" smtClean="0"/>
              <a:t>13/06/2014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281794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AF9700-9CA6-485E-A653-6ECB9EF86D11}" type="datetimeFigureOut">
              <a:rPr lang="en-AU" smtClean="0"/>
              <a:t>13/06/2014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2203951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F9700-9CA6-485E-A653-6ECB9EF86D11}" type="datetimeFigureOut">
              <a:rPr lang="en-AU" smtClean="0"/>
              <a:t>13/06/2014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2035169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AF9700-9CA6-485E-A653-6ECB9EF86D11}" type="datetimeFigureOut">
              <a:rPr lang="en-AU" smtClean="0"/>
              <a:t>13/06/2014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6E95B-1BA3-4D93-B0BB-C97FE3DA3661}" type="slidenum">
              <a:rPr lang="en-AU" smtClean="0"/>
              <a:t>‹#›</a:t>
            </a:fld>
            <a:endParaRPr lang="en-AU"/>
          </a:p>
        </p:txBody>
      </p:sp>
    </p:spTree>
    <p:extLst>
      <p:ext uri="{BB962C8B-B14F-4D97-AF65-F5344CB8AC3E}">
        <p14:creationId xmlns:p14="http://schemas.microsoft.com/office/powerpoint/2010/main" val="165161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AF9700-9CA6-485E-A653-6ECB9EF86D11}" type="datetimeFigureOut">
              <a:rPr lang="en-AU" smtClean="0"/>
              <a:t>13/06/2014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6E95B-1BA3-4D93-B0BB-C97FE3DA3661}" type="slidenum">
              <a:rPr lang="en-AU" smtClean="0"/>
              <a:t>‹#›</a:t>
            </a:fld>
            <a:endParaRPr lang="en-AU"/>
          </a:p>
        </p:txBody>
      </p:sp>
    </p:spTree>
    <p:extLst>
      <p:ext uri="{BB962C8B-B14F-4D97-AF65-F5344CB8AC3E}">
        <p14:creationId xmlns:p14="http://schemas.microsoft.com/office/powerpoint/2010/main" val="4051134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9214" y="1268760"/>
            <a:ext cx="8687281" cy="1200329"/>
          </a:xfrm>
          <a:prstGeom prst="rect">
            <a:avLst/>
          </a:prstGeom>
        </p:spPr>
        <p:txBody>
          <a:bodyPr wrap="square">
            <a:spAutoFit/>
          </a:bodyPr>
          <a:lstStyle/>
          <a:p>
            <a:r>
              <a:rPr lang="en-AU" smtClean="0"/>
              <a:t> Saturday Extra (RN Sat 7 June) takes a close look at Indonesia. The archipelago to our north is the largest country in the Asia Pacific, has the world’s largest Muslim nation and is increasingly becoming more important to Australia.</a:t>
            </a:r>
          </a:p>
          <a:p>
            <a:endParaRPr lang="en-AU"/>
          </a:p>
        </p:txBody>
      </p:sp>
      <p:pic>
        <p:nvPicPr>
          <p:cNvPr id="5" name="RN takes a look at Indonesia.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
        <p:nvSpPr>
          <p:cNvPr id="7" name="Rectangle 6"/>
          <p:cNvSpPr/>
          <p:nvPr/>
        </p:nvSpPr>
        <p:spPr>
          <a:xfrm>
            <a:off x="349214" y="260648"/>
            <a:ext cx="8122095"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cap="none"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The Indonesian election and beyond</a:t>
            </a:r>
            <a:endParaRPr lang="en-US" sz="4000" b="1" cap="none"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9502855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99616"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50</Words>
  <Application>Microsoft Office PowerPoint</Application>
  <PresentationFormat>On-screen Show (4:3)</PresentationFormat>
  <Paragraphs>2</Paragraphs>
  <Slides>1</Slides>
  <Notes>0</Notes>
  <HiddenSlides>0</HiddenSlides>
  <MMClips>1</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Queensland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HADIJAH, Itin</dc:creator>
  <cp:lastModifiedBy>HADIJAH, Itin</cp:lastModifiedBy>
  <cp:revision>1</cp:revision>
  <dcterms:created xsi:type="dcterms:W3CDTF">2014-06-13T00:08:16Z</dcterms:created>
  <dcterms:modified xsi:type="dcterms:W3CDTF">2014-06-13T00:10:48Z</dcterms:modified>
</cp:coreProperties>
</file>