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pusing</a:t>
            </a:r>
            <a:endParaRPr lang="en-AU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32" y="2506662"/>
            <a:ext cx="3579041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29" y="1731864"/>
            <a:ext cx="1890943" cy="65552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420427" y="1491449"/>
            <a:ext cx="2938509" cy="2059619"/>
          </a:xfrm>
          <a:prstGeom prst="wedgeEllipseCallout">
            <a:avLst>
              <a:gd name="adj1" fmla="val 71521"/>
              <a:gd name="adj2" fmla="val 5073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1" y="2428567"/>
            <a:ext cx="2372905" cy="7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14" y="-1509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pusing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699" y="1063865"/>
            <a:ext cx="903746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No </a:t>
            </a:r>
            <a:r>
              <a:rPr lang="en-AU" sz="4000" b="1" i="1" dirty="0"/>
              <a:t>“</a:t>
            </a:r>
            <a:r>
              <a:rPr lang="en-AU" sz="4000" b="1" i="1" dirty="0" err="1"/>
              <a:t>pusing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“puss-</a:t>
            </a:r>
            <a:r>
              <a:rPr lang="en-AU" sz="4000" i="1" dirty="0" err="1"/>
              <a:t>ing</a:t>
            </a:r>
            <a:r>
              <a:rPr lang="en-AU" sz="4000" i="1" dirty="0"/>
              <a:t>”, </a:t>
            </a:r>
            <a:r>
              <a:rPr lang="en-AU" sz="4000" dirty="0"/>
              <a:t>is not </a:t>
            </a:r>
            <a:r>
              <a:rPr lang="en-AU" sz="4000" i="1" dirty="0"/>
              <a:t>Puss in Boots</a:t>
            </a:r>
            <a:r>
              <a:rPr lang="en-AU" sz="4000" dirty="0"/>
              <a:t> singing, although I can understand how you probably made that connection!</a:t>
            </a:r>
          </a:p>
          <a:p>
            <a:pPr algn="just"/>
            <a:r>
              <a:rPr lang="en-AU" sz="4000" b="1" i="1" dirty="0"/>
              <a:t>“</a:t>
            </a:r>
            <a:r>
              <a:rPr lang="en-AU" sz="4000" b="1" i="1" dirty="0" err="1"/>
              <a:t>pusing</a:t>
            </a:r>
            <a:r>
              <a:rPr lang="en-AU" sz="4000" b="1" i="1" dirty="0"/>
              <a:t>” </a:t>
            </a:r>
            <a:r>
              <a:rPr lang="en-AU" sz="4000" dirty="0"/>
              <a:t>is an all-encompassing medical condition which afflicts all Indonesians.</a:t>
            </a:r>
          </a:p>
          <a:p>
            <a:pPr algn="just"/>
            <a:r>
              <a:rPr lang="en-AU" sz="4000" dirty="0"/>
              <a:t>Confused??? Most Westerners are when an Indonesian says, </a:t>
            </a:r>
            <a:r>
              <a:rPr lang="en-AU" sz="4000" b="1" i="1" dirty="0"/>
              <a:t>“</a:t>
            </a:r>
            <a:r>
              <a:rPr lang="en-AU" sz="4000" b="1" i="1" dirty="0" err="1"/>
              <a:t>Saya</a:t>
            </a:r>
            <a:r>
              <a:rPr lang="en-AU" sz="4000" b="1" i="1" dirty="0"/>
              <a:t> </a:t>
            </a:r>
            <a:r>
              <a:rPr lang="en-AU" sz="4000" b="1" i="1" dirty="0" err="1"/>
              <a:t>pusing</a:t>
            </a:r>
            <a:r>
              <a:rPr lang="en-AU" sz="4000" b="1" i="1" dirty="0"/>
              <a:t>!”</a:t>
            </a:r>
          </a:p>
          <a:p>
            <a:pPr algn="just"/>
            <a:endParaRPr lang="en-AU" sz="4000" i="1" dirty="0"/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7" y="2385134"/>
            <a:ext cx="1804442" cy="3519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68" y="5152787"/>
            <a:ext cx="2052038" cy="17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3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pusing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4" y="1214787"/>
            <a:ext cx="713764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So, what does </a:t>
            </a:r>
            <a:r>
              <a:rPr lang="en-AU" sz="4000" b="1" i="1" dirty="0"/>
              <a:t>“</a:t>
            </a:r>
            <a:r>
              <a:rPr lang="en-AU" sz="4000" b="1" i="1" dirty="0" err="1"/>
              <a:t>pusing</a:t>
            </a:r>
            <a:r>
              <a:rPr lang="en-AU" sz="4000" b="1" i="1" dirty="0"/>
              <a:t>”</a:t>
            </a:r>
            <a:r>
              <a:rPr lang="en-AU" sz="4000" dirty="0"/>
              <a:t>, actually mean?</a:t>
            </a:r>
          </a:p>
          <a:p>
            <a:pPr algn="just"/>
            <a:r>
              <a:rPr lang="en-AU" sz="4000" dirty="0"/>
              <a:t>Amongst other things, </a:t>
            </a:r>
            <a:r>
              <a:rPr lang="en-AU" sz="4000" b="1" i="1" dirty="0"/>
              <a:t>“</a:t>
            </a:r>
            <a:r>
              <a:rPr lang="en-AU" sz="4000" b="1" i="1" dirty="0" err="1"/>
              <a:t>pusing</a:t>
            </a:r>
            <a:r>
              <a:rPr lang="en-AU" sz="4000" b="1" i="1" dirty="0"/>
              <a:t>” </a:t>
            </a:r>
            <a:r>
              <a:rPr lang="en-AU" sz="4000" dirty="0"/>
              <a:t>could</a:t>
            </a:r>
            <a:r>
              <a:rPr lang="en-AU" sz="4000" b="1" i="1" dirty="0"/>
              <a:t> </a:t>
            </a:r>
            <a:r>
              <a:rPr lang="en-AU" sz="4000" dirty="0"/>
              <a:t>mean : to be feeling dizzy, faint, stressed out, going mad, bewildered, worried, confused, anxious and, on top of all that, have a headache!!!</a:t>
            </a:r>
            <a:endParaRPr lang="en-US" sz="4000" dirty="0"/>
          </a:p>
          <a:p>
            <a:pPr algn="just"/>
            <a:endParaRPr lang="en-AU" sz="4000" i="1" dirty="0"/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50" y="2379215"/>
            <a:ext cx="3093156" cy="428347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948691" y="165632"/>
            <a:ext cx="2911876" cy="1686757"/>
          </a:xfrm>
          <a:prstGeom prst="cloudCallout">
            <a:avLst>
              <a:gd name="adj1" fmla="val -46443"/>
              <a:gd name="adj2" fmla="val 7092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753" y="399496"/>
            <a:ext cx="1174132" cy="1174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352">
            <a:off x="10701560" y="370993"/>
            <a:ext cx="677405" cy="102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0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3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pusing</a:t>
            </a:r>
            <a:endParaRPr lang="en-AU" sz="8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62" y="1029810"/>
            <a:ext cx="7984944" cy="57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pusing</vt:lpstr>
      <vt:lpstr>pusing</vt:lpstr>
      <vt:lpstr>pusing</vt:lpstr>
      <vt:lpstr>pusing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41</cp:revision>
  <dcterms:created xsi:type="dcterms:W3CDTF">2016-04-10T22:18:35Z</dcterms:created>
  <dcterms:modified xsi:type="dcterms:W3CDTF">2016-08-25T10:19:52Z</dcterms:modified>
</cp:coreProperties>
</file>