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polisi</a:t>
            </a:r>
            <a:r>
              <a:rPr lang="en-AU" sz="8000" b="1" dirty="0"/>
              <a:t> </a:t>
            </a:r>
            <a:r>
              <a:rPr lang="en-AU" sz="8000" b="1" dirty="0" err="1"/>
              <a:t>tidur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35" y="2386133"/>
            <a:ext cx="4390859" cy="40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polisi</a:t>
            </a:r>
            <a:r>
              <a:rPr lang="en-AU" sz="8000" b="1" dirty="0"/>
              <a:t> </a:t>
            </a:r>
            <a:r>
              <a:rPr lang="en-AU" sz="8000" b="1" dirty="0" err="1"/>
              <a:t>tidur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611020"/>
            <a:ext cx="10515600" cy="5246980"/>
          </a:xfrm>
        </p:spPr>
        <p:txBody>
          <a:bodyPr>
            <a:normAutofit/>
          </a:bodyPr>
          <a:lstStyle/>
          <a:p>
            <a:r>
              <a:rPr lang="en-AU" sz="4000" dirty="0"/>
              <a:t>Translated word-for-word,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polisi</a:t>
            </a:r>
            <a:r>
              <a:rPr lang="en-AU" sz="4000" b="1" i="1" dirty="0" smtClean="0"/>
              <a:t> </a:t>
            </a:r>
            <a:r>
              <a:rPr lang="en-AU" sz="4000" b="1" i="1" dirty="0" err="1" smtClean="0"/>
              <a:t>tidur</a:t>
            </a:r>
            <a:r>
              <a:rPr lang="en-AU" sz="4000" b="1" i="1" dirty="0" smtClean="0"/>
              <a:t>” </a:t>
            </a:r>
            <a:r>
              <a:rPr lang="en-AU" sz="4000" dirty="0" smtClean="0"/>
              <a:t>means a </a:t>
            </a:r>
            <a:endParaRPr lang="en-AU" sz="4000" dirty="0"/>
          </a:p>
          <a:p>
            <a:pPr marL="0" indent="0">
              <a:buNone/>
            </a:pPr>
            <a:r>
              <a:rPr lang="en-AU" sz="4000" i="1" dirty="0"/>
              <a:t>  </a:t>
            </a:r>
            <a:r>
              <a:rPr lang="en-AU" sz="4000" i="1" dirty="0" smtClean="0"/>
              <a:t>“sleeping police officer”.</a:t>
            </a:r>
            <a:endParaRPr lang="en-AU" sz="4000" i="1" dirty="0"/>
          </a:p>
          <a:p>
            <a:r>
              <a:rPr lang="en-AU" sz="4000" dirty="0"/>
              <a:t>However, the real meaning of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polisi</a:t>
            </a:r>
            <a:r>
              <a:rPr lang="en-AU" sz="4000" b="1" i="1" dirty="0" smtClean="0"/>
              <a:t> </a:t>
            </a:r>
            <a:r>
              <a:rPr lang="en-AU" sz="4000" b="1" i="1" dirty="0" err="1" smtClean="0"/>
              <a:t>tidur</a:t>
            </a:r>
            <a:r>
              <a:rPr lang="en-AU" sz="4000" b="1" i="1" dirty="0" smtClean="0"/>
              <a:t>” </a:t>
            </a:r>
            <a:r>
              <a:rPr lang="en-AU" sz="4000" dirty="0"/>
              <a:t>is a </a:t>
            </a:r>
            <a:r>
              <a:rPr lang="en-AU" sz="4000" i="1" dirty="0" smtClean="0"/>
              <a:t>“speed bump”!</a:t>
            </a:r>
            <a:endParaRPr lang="en-AU" sz="4000" i="1" dirty="0"/>
          </a:p>
          <a:p>
            <a:r>
              <a:rPr lang="en-AU" sz="4000" dirty="0" smtClean="0"/>
              <a:t>Have you run into a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polisi</a:t>
            </a:r>
            <a:r>
              <a:rPr lang="en-AU" sz="4000" b="1" i="1" dirty="0" smtClean="0"/>
              <a:t> </a:t>
            </a:r>
            <a:r>
              <a:rPr lang="en-AU" sz="4000" b="1" i="1" dirty="0" err="1" smtClean="0"/>
              <a:t>tidur</a:t>
            </a:r>
            <a:r>
              <a:rPr lang="en-AU" sz="4000" b="1" i="1" dirty="0" smtClean="0"/>
              <a:t>”</a:t>
            </a:r>
            <a:r>
              <a:rPr lang="en-AU" sz="4000" i="1" dirty="0"/>
              <a:t> </a:t>
            </a:r>
            <a:r>
              <a:rPr lang="en-AU" sz="4000" dirty="0" smtClean="0"/>
              <a:t>lately? 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083">
            <a:off x="5692190" y="5253743"/>
            <a:ext cx="3064460" cy="1478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701">
            <a:off x="8415175" y="4673875"/>
            <a:ext cx="3767493" cy="21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66" y="66489"/>
            <a:ext cx="7518250" cy="4385646"/>
          </a:xfrm>
          <a:prstGeom prst="rect">
            <a:avLst/>
          </a:prstGeom>
          <a:effectLst>
            <a:glow rad="127000">
              <a:srgbClr val="FFF200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639">
            <a:off x="3326858" y="3972576"/>
            <a:ext cx="6354640" cy="19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polisi tidur</vt:lpstr>
      <vt:lpstr>polisi tidur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77</cp:revision>
  <dcterms:created xsi:type="dcterms:W3CDTF">2016-04-10T22:18:35Z</dcterms:created>
  <dcterms:modified xsi:type="dcterms:W3CDTF">2016-05-27T10:53:03Z</dcterms:modified>
</cp:coreProperties>
</file>