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4/07/2016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4/07/2016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4/07/2016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4/07/2016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pintu</a:t>
            </a:r>
            <a:endParaRPr lang="en-US" sz="8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3" y="1807870"/>
            <a:ext cx="4351338" cy="435133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60" y="2450236"/>
            <a:ext cx="3272161" cy="32721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474" y="2175028"/>
            <a:ext cx="2548674" cy="34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8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pintu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825625"/>
            <a:ext cx="7320381" cy="4351338"/>
          </a:xfrm>
        </p:spPr>
        <p:txBody>
          <a:bodyPr>
            <a:normAutofit/>
          </a:bodyPr>
          <a:lstStyle/>
          <a:p>
            <a:pPr algn="just"/>
            <a:r>
              <a:rPr lang="en-AU" dirty="0"/>
              <a:t>No,  </a:t>
            </a:r>
            <a:r>
              <a:rPr lang="en-AU" b="1" i="1" dirty="0"/>
              <a:t>“</a:t>
            </a:r>
            <a:r>
              <a:rPr lang="en-AU" b="1" i="1" dirty="0" err="1"/>
              <a:t>pintu</a:t>
            </a:r>
            <a:r>
              <a:rPr lang="en-AU" b="1" i="1" dirty="0"/>
              <a:t>” </a:t>
            </a:r>
            <a:r>
              <a:rPr lang="en-AU" dirty="0"/>
              <a:t>does not mean </a:t>
            </a:r>
            <a:r>
              <a:rPr lang="en-AU" i="1" dirty="0"/>
              <a:t>“two pins” </a:t>
            </a:r>
            <a:r>
              <a:rPr lang="en-AU" dirty="0"/>
              <a:t>, although it is very similar in pronunciation!</a:t>
            </a:r>
          </a:p>
          <a:p>
            <a:pPr algn="just"/>
            <a:r>
              <a:rPr lang="en-AU" b="1" i="1" dirty="0"/>
              <a:t>“</a:t>
            </a:r>
            <a:r>
              <a:rPr lang="en-AU" b="1" i="1" dirty="0" err="1"/>
              <a:t>pintu</a:t>
            </a:r>
            <a:r>
              <a:rPr lang="en-AU" b="1" i="1" dirty="0"/>
              <a:t>” </a:t>
            </a:r>
            <a:r>
              <a:rPr lang="en-AU" dirty="0"/>
              <a:t>is the Indonesian word for any kind of </a:t>
            </a:r>
            <a:r>
              <a:rPr lang="en-AU" i="1" dirty="0"/>
              <a:t>“door”.</a:t>
            </a:r>
          </a:p>
          <a:p>
            <a:pPr algn="just"/>
            <a:r>
              <a:rPr lang="en-AU" dirty="0"/>
              <a:t>Life is like a revolving door … if you </a:t>
            </a:r>
            <a:r>
              <a:rPr lang="en-AU" i="1" dirty="0"/>
              <a:t>“pin” </a:t>
            </a:r>
            <a:r>
              <a:rPr lang="en-AU" dirty="0"/>
              <a:t>all your hopes on one thing, you’ll end up going around in circles! </a:t>
            </a:r>
          </a:p>
          <a:p>
            <a:pPr algn="just"/>
            <a:r>
              <a:rPr lang="en-AU" dirty="0"/>
              <a:t>Worse still, you might find doors slamming in your face!</a:t>
            </a:r>
          </a:p>
          <a:p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97" y="218766"/>
            <a:ext cx="2263067" cy="22630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10596" y="2814221"/>
            <a:ext cx="1671678" cy="36620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58" y="2236592"/>
            <a:ext cx="4959342" cy="495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3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pintu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8021716" cy="4351338"/>
          </a:xfrm>
        </p:spPr>
        <p:txBody>
          <a:bodyPr>
            <a:normAutofit/>
          </a:bodyPr>
          <a:lstStyle/>
          <a:p>
            <a:pPr algn="just"/>
            <a:r>
              <a:rPr lang="en-AU" dirty="0"/>
              <a:t>Success in the study of Indonesian would certainly provide you with a key to unlocking many doors in your future.</a:t>
            </a:r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0730" y="3224027"/>
            <a:ext cx="3319416" cy="2505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46" y="2562697"/>
            <a:ext cx="2509925" cy="43142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944" y="2334828"/>
            <a:ext cx="4624527" cy="46245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672" y="2824321"/>
            <a:ext cx="2854144" cy="392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70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98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pintu</vt:lpstr>
      <vt:lpstr>pintu</vt:lpstr>
      <vt:lpstr>pintu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91</cp:revision>
  <dcterms:created xsi:type="dcterms:W3CDTF">2016-04-10T22:18:35Z</dcterms:created>
  <dcterms:modified xsi:type="dcterms:W3CDTF">2016-07-04T02:27:35Z</dcterms:modified>
</cp:coreProperties>
</file>