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penjual</a:t>
            </a:r>
            <a:endParaRPr lang="en-AU" sz="8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91" y="1825625"/>
            <a:ext cx="7774817" cy="4351338"/>
          </a:xfr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 smtClean="0"/>
              <a:t>penjual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504" y="1118575"/>
            <a:ext cx="10704871" cy="4351338"/>
          </a:xfrm>
        </p:spPr>
        <p:txBody>
          <a:bodyPr>
            <a:normAutofit/>
          </a:bodyPr>
          <a:lstStyle/>
          <a:p>
            <a:pPr algn="just"/>
            <a:r>
              <a:rPr lang="en-AU" sz="4000" dirty="0" smtClean="0"/>
              <a:t>You could be forgiven for thinking that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penjual</a:t>
            </a:r>
            <a:r>
              <a:rPr lang="en-AU" sz="4000" b="1" i="1" dirty="0" smtClean="0"/>
              <a:t>”</a:t>
            </a:r>
            <a:r>
              <a:rPr lang="en-AU" sz="4000" i="1" dirty="0" smtClean="0"/>
              <a:t>,</a:t>
            </a:r>
            <a:r>
              <a:rPr lang="en-AU" sz="4000" b="1" i="1" dirty="0" smtClean="0"/>
              <a:t> </a:t>
            </a:r>
            <a:r>
              <a:rPr lang="en-AU" sz="4000" dirty="0" smtClean="0"/>
              <a:t>pronounced</a:t>
            </a:r>
            <a:r>
              <a:rPr lang="en-AU" sz="4000" b="1" i="1" dirty="0" smtClean="0"/>
              <a:t> </a:t>
            </a:r>
            <a:r>
              <a:rPr lang="en-AU" sz="4000" i="1" dirty="0" smtClean="0"/>
              <a:t>“pen-</a:t>
            </a:r>
            <a:r>
              <a:rPr lang="en-AU" sz="4000" i="1" dirty="0" err="1" smtClean="0"/>
              <a:t>jew</a:t>
            </a:r>
            <a:r>
              <a:rPr lang="en-AU" sz="4000" i="1" dirty="0" smtClean="0"/>
              <a:t>-al”, </a:t>
            </a:r>
            <a:r>
              <a:rPr lang="en-AU" sz="4000" dirty="0" smtClean="0"/>
              <a:t>means </a:t>
            </a:r>
            <a:r>
              <a:rPr lang="en-AU" sz="4000" i="1" dirty="0" smtClean="0"/>
              <a:t>“pen” </a:t>
            </a:r>
            <a:r>
              <a:rPr lang="en-AU" sz="4000" dirty="0" smtClean="0"/>
              <a:t>… after all, the photo is misleading!</a:t>
            </a:r>
          </a:p>
          <a:p>
            <a:pPr algn="just"/>
            <a:r>
              <a:rPr lang="en-AU" sz="4000" dirty="0" smtClean="0"/>
              <a:t>a</a:t>
            </a:r>
            <a:r>
              <a:rPr lang="en-AU" sz="4000" b="1" i="1" dirty="0" smtClean="0"/>
              <a:t> “</a:t>
            </a:r>
            <a:r>
              <a:rPr lang="en-AU" sz="4000" b="1" i="1" dirty="0" err="1" smtClean="0"/>
              <a:t>penjual</a:t>
            </a:r>
            <a:r>
              <a:rPr lang="en-AU" sz="4000" b="1" i="1" dirty="0" smtClean="0"/>
              <a:t>” </a:t>
            </a:r>
            <a:r>
              <a:rPr lang="en-AU" sz="4000" dirty="0" smtClean="0"/>
              <a:t>is </a:t>
            </a:r>
            <a:r>
              <a:rPr lang="en-AU" sz="4000" i="1" dirty="0" smtClean="0"/>
              <a:t>“a seller” </a:t>
            </a:r>
            <a:r>
              <a:rPr lang="en-AU" sz="4000" dirty="0" smtClean="0"/>
              <a:t>of anything, so a </a:t>
            </a:r>
            <a:r>
              <a:rPr lang="en-AU" sz="4000" b="1" i="1" dirty="0" smtClean="0"/>
              <a:t>“</a:t>
            </a:r>
            <a:r>
              <a:rPr lang="en-AU" sz="4000" b="1" i="1" dirty="0" err="1" smtClean="0"/>
              <a:t>penjual</a:t>
            </a:r>
            <a:r>
              <a:rPr lang="en-AU" sz="4000" b="1" i="1" dirty="0" smtClean="0"/>
              <a:t> </a:t>
            </a:r>
            <a:r>
              <a:rPr lang="en-AU" sz="4000" b="1" i="1" dirty="0" err="1" smtClean="0"/>
              <a:t>pena</a:t>
            </a:r>
            <a:r>
              <a:rPr lang="en-AU" sz="4000" b="1" i="1" dirty="0" smtClean="0"/>
              <a:t>” </a:t>
            </a:r>
            <a:r>
              <a:rPr lang="en-AU" sz="4000" dirty="0" smtClean="0"/>
              <a:t>would be </a:t>
            </a:r>
            <a:r>
              <a:rPr lang="en-AU" sz="4000" dirty="0" smtClean="0"/>
              <a:t>a </a:t>
            </a:r>
            <a:r>
              <a:rPr lang="en-AU" sz="4000" i="1" dirty="0" smtClean="0"/>
              <a:t>“seller of pens”.</a:t>
            </a:r>
            <a:r>
              <a:rPr lang="en-AU" sz="4000" dirty="0" smtClean="0"/>
              <a:t> </a:t>
            </a:r>
            <a:endParaRPr lang="en-AU" sz="4000" i="1" dirty="0" smtClean="0"/>
          </a:p>
          <a:p>
            <a:pPr algn="just"/>
            <a:r>
              <a:rPr lang="en-AU" sz="4000" dirty="0" smtClean="0"/>
              <a:t>If you’re looking for a new pen, you’ve come to the </a:t>
            </a:r>
            <a:r>
              <a:rPr lang="en-AU" sz="4000" i="1" dirty="0" smtClean="0"/>
              <a:t>“</a:t>
            </a:r>
            <a:r>
              <a:rPr lang="en-AU" sz="4000" i="1" u="sng" dirty="0" smtClean="0"/>
              <a:t>write</a:t>
            </a:r>
            <a:r>
              <a:rPr lang="en-AU" sz="4000" i="1" dirty="0" smtClean="0"/>
              <a:t>” </a:t>
            </a:r>
            <a:r>
              <a:rPr lang="en-AU" sz="4000" dirty="0" smtClean="0"/>
              <a:t>place. </a:t>
            </a:r>
            <a:endParaRPr lang="en-AU" sz="4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88" y="4729316"/>
            <a:ext cx="1605636" cy="212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46067"/>
            <a:ext cx="1733427" cy="7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" y="5262924"/>
            <a:ext cx="1563321" cy="1595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53" y="4846067"/>
            <a:ext cx="2704211" cy="2011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20"/>
            <a:ext cx="1325674" cy="18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penjual</vt:lpstr>
      <vt:lpstr>penjual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14</cp:revision>
  <dcterms:created xsi:type="dcterms:W3CDTF">2016-04-10T22:18:35Z</dcterms:created>
  <dcterms:modified xsi:type="dcterms:W3CDTF">2017-05-11T04:34:42Z</dcterms:modified>
</cp:coreProperties>
</file>