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21/06/2017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21/06/2017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21/06/2017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21/06/2017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gif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partai</a:t>
            </a:r>
            <a:endParaRPr lang="en-AU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405" y="570123"/>
            <a:ext cx="3035250" cy="2938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030" y="3857127"/>
            <a:ext cx="2807610" cy="28076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32" y="2387937"/>
            <a:ext cx="6194661" cy="404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partai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7968"/>
            <a:ext cx="12192000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partai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“par-tie”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for </a:t>
            </a:r>
            <a:r>
              <a:rPr lang="en-AU" sz="4000" i="1" dirty="0"/>
              <a:t>“parts of the eye”. </a:t>
            </a:r>
          </a:p>
          <a:p>
            <a:pPr algn="just"/>
            <a:r>
              <a:rPr lang="en-AU" sz="4000" dirty="0"/>
              <a:t>Sorry to inform you that I don’t see </a:t>
            </a:r>
            <a:r>
              <a:rPr lang="en-AU" sz="4000" i="1" dirty="0"/>
              <a:t>“eye-to-eye” </a:t>
            </a:r>
            <a:r>
              <a:rPr lang="en-AU" sz="4000" dirty="0"/>
              <a:t>with you on this matter.</a:t>
            </a:r>
          </a:p>
          <a:p>
            <a:pPr algn="just"/>
            <a:r>
              <a:rPr lang="en-AU" sz="4000" dirty="0"/>
              <a:t>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partai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“political party” </a:t>
            </a:r>
            <a:r>
              <a:rPr lang="en-AU" sz="4000" dirty="0"/>
              <a:t>in Indonesian.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52" y="4932211"/>
            <a:ext cx="1517390" cy="1703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0"/>
            <a:ext cx="428625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326" y="4585996"/>
            <a:ext cx="238125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988" y="4904014"/>
            <a:ext cx="3478763" cy="17393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617" y="4089226"/>
            <a:ext cx="3228198" cy="32281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21F52E-8582-459C-A98C-14DEFD491C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549" y="130630"/>
            <a:ext cx="1604497" cy="139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partai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2821"/>
            <a:ext cx="12192000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During election time in Indonesia, political rallies can draw more than a million people and often close major roads for hours as each of the political parties take turns to hold their campaign parades. I suppose you could say, </a:t>
            </a:r>
            <a:r>
              <a:rPr lang="en-AU" sz="4000" b="1" i="1" dirty="0"/>
              <a:t>“It’s </a:t>
            </a:r>
            <a:r>
              <a:rPr lang="en-AU" sz="4000" b="1" i="1" dirty="0" err="1"/>
              <a:t>partai</a:t>
            </a:r>
            <a:r>
              <a:rPr lang="en-AU" sz="4000" b="1" i="1" dirty="0"/>
              <a:t> time!”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450" y="3351281"/>
            <a:ext cx="1654432" cy="18699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596" y="3280024"/>
            <a:ext cx="1409611" cy="16767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505" y="4982240"/>
            <a:ext cx="1780902" cy="17809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729" y="4730410"/>
            <a:ext cx="1417110" cy="19371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650" y="4802032"/>
            <a:ext cx="3210973" cy="21413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416" y="3479485"/>
            <a:ext cx="2437490" cy="13748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1" y="4070458"/>
            <a:ext cx="1648372" cy="20132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28" y="4423845"/>
            <a:ext cx="1605056" cy="21512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16" y="5080519"/>
            <a:ext cx="3008713" cy="20064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0623A3-AF01-49D3-988D-CD1D6F2C2F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495" y="3351281"/>
            <a:ext cx="1157277" cy="15342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2F0BC7D-6E8C-46FB-9C7D-6B8343921A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74" y="3351281"/>
            <a:ext cx="531996" cy="50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54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102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partai</vt:lpstr>
      <vt:lpstr>partai</vt:lpstr>
      <vt:lpstr>partai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47</cp:revision>
  <dcterms:created xsi:type="dcterms:W3CDTF">2016-04-10T22:18:35Z</dcterms:created>
  <dcterms:modified xsi:type="dcterms:W3CDTF">2017-06-21T09:09:54Z</dcterms:modified>
</cp:coreProperties>
</file>