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pahit</a:t>
            </a:r>
            <a:endParaRPr lang="en-AU" sz="8000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9" y="2334826"/>
            <a:ext cx="4126981" cy="4523173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80" y="2946771"/>
            <a:ext cx="4371834" cy="3911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966" y="106532"/>
            <a:ext cx="3324031" cy="3762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318" y="2946770"/>
            <a:ext cx="3796999" cy="3928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01" y="180985"/>
            <a:ext cx="3620934" cy="26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97" y="592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pahit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1189493"/>
            <a:ext cx="11816179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probably think that </a:t>
            </a:r>
            <a:r>
              <a:rPr lang="en-AU" sz="3600" b="1" i="1" dirty="0"/>
              <a:t>“</a:t>
            </a:r>
            <a:r>
              <a:rPr lang="en-AU" sz="3600" b="1" i="1" dirty="0" err="1"/>
              <a:t>pahit</a:t>
            </a:r>
            <a:r>
              <a:rPr lang="en-AU" sz="3600" b="1" i="1" dirty="0"/>
              <a:t>”</a:t>
            </a:r>
            <a:r>
              <a:rPr lang="en-AU" sz="3600" dirty="0"/>
              <a:t>, pronounced </a:t>
            </a:r>
            <a:r>
              <a:rPr lang="en-AU" sz="3600" i="1" dirty="0"/>
              <a:t>“par-hit”, </a:t>
            </a:r>
            <a:r>
              <a:rPr lang="en-AU" sz="3600" dirty="0"/>
              <a:t>means </a:t>
            </a:r>
            <a:r>
              <a:rPr lang="en-AU" sz="3600" i="1" dirty="0"/>
              <a:t>“to be disciplined by your father” </a:t>
            </a:r>
            <a:r>
              <a:rPr lang="en-AU" sz="3600" dirty="0"/>
              <a:t>in Indonesian, right? </a:t>
            </a:r>
          </a:p>
          <a:p>
            <a:pPr algn="just"/>
            <a:r>
              <a:rPr lang="en-AU" sz="3600" dirty="0"/>
              <a:t>It may be a </a:t>
            </a:r>
            <a:r>
              <a:rPr lang="en-AU" sz="3600" i="1" dirty="0"/>
              <a:t>“bitter” </a:t>
            </a:r>
            <a:r>
              <a:rPr lang="en-AU" sz="3600" dirty="0"/>
              <a:t>pill to swallow, but you are wrong again!</a:t>
            </a:r>
          </a:p>
          <a:p>
            <a:pPr algn="just"/>
            <a:r>
              <a:rPr lang="en-AU" sz="3600" dirty="0"/>
              <a:t>The adjective, </a:t>
            </a:r>
            <a:r>
              <a:rPr lang="en-AU" sz="3600" b="1" i="1" dirty="0"/>
              <a:t>“</a:t>
            </a:r>
            <a:r>
              <a:rPr lang="en-AU" sz="3600" b="1" i="1" dirty="0" err="1"/>
              <a:t>pahit</a:t>
            </a:r>
            <a:r>
              <a:rPr lang="en-AU" sz="3600" b="1" i="1" dirty="0"/>
              <a:t>” </a:t>
            </a:r>
            <a:r>
              <a:rPr lang="en-AU" sz="3600" dirty="0"/>
              <a:t>actually means </a:t>
            </a:r>
            <a:r>
              <a:rPr lang="en-AU" sz="3600" i="1" dirty="0"/>
              <a:t>“bitter”</a:t>
            </a:r>
            <a:r>
              <a:rPr lang="en-AU" sz="3600" dirty="0"/>
              <a:t> in Indonesian.</a:t>
            </a:r>
            <a:endParaRPr lang="en-AU" sz="3600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83" y="3713825"/>
            <a:ext cx="3144175" cy="3144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15" y="3525915"/>
            <a:ext cx="3332084" cy="3332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924" y="3639846"/>
            <a:ext cx="3582031" cy="34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3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8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pahit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68" y="1387462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good money that you can’t eat a whole lemon or lime. Don’t be </a:t>
            </a:r>
            <a:r>
              <a:rPr lang="en-AU" sz="4000" i="1" dirty="0"/>
              <a:t>“bitter” </a:t>
            </a:r>
            <a:r>
              <a:rPr lang="en-AU" sz="4000" dirty="0"/>
              <a:t>if you lose the bet!</a:t>
            </a:r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03" y="3638477"/>
            <a:ext cx="3874964" cy="2904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843531"/>
            <a:ext cx="5286375" cy="2962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1" y="3374094"/>
            <a:ext cx="4451705" cy="3168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79" y="2587191"/>
            <a:ext cx="1342688" cy="11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pahit</vt:lpstr>
      <vt:lpstr>pahit</vt:lpstr>
      <vt:lpstr>pahit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44</cp:revision>
  <dcterms:created xsi:type="dcterms:W3CDTF">2016-04-10T22:18:35Z</dcterms:created>
  <dcterms:modified xsi:type="dcterms:W3CDTF">2017-01-02T09:25:16Z</dcterms:modified>
</cp:coreProperties>
</file>