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23/08/2016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gif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nomor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27" y="3923631"/>
            <a:ext cx="2769231" cy="293436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5" y="1027906"/>
            <a:ext cx="9583541" cy="31338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744" y="3683875"/>
            <a:ext cx="6096528" cy="281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320" y="1595882"/>
            <a:ext cx="1997866" cy="19978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500" y="4447414"/>
            <a:ext cx="2541244" cy="254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nomor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511328"/>
            <a:ext cx="11836399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I’ll bet you’re thinking that the Indonesian word </a:t>
            </a:r>
            <a:r>
              <a:rPr lang="en-AU" sz="4000" b="1" i="1" dirty="0"/>
              <a:t>“</a:t>
            </a:r>
            <a:r>
              <a:rPr lang="en-AU" sz="4000" b="1" i="1" dirty="0" err="1"/>
              <a:t>nomor</a:t>
            </a:r>
            <a:r>
              <a:rPr lang="en-AU" sz="4000" b="1" i="1" dirty="0"/>
              <a:t>”</a:t>
            </a:r>
            <a:r>
              <a:rPr lang="en-AU" sz="4000" i="1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pronounced</a:t>
            </a:r>
            <a:r>
              <a:rPr lang="en-AU" sz="4000" b="1" i="1" dirty="0"/>
              <a:t> </a:t>
            </a:r>
            <a:r>
              <a:rPr lang="en-AU" sz="4000" i="1" dirty="0"/>
              <a:t>“nor-more”, </a:t>
            </a:r>
            <a:r>
              <a:rPr lang="en-AU" sz="4000" dirty="0"/>
              <a:t>means </a:t>
            </a:r>
            <a:r>
              <a:rPr lang="en-AU" sz="4000" i="1" dirty="0"/>
              <a:t>“frustration” </a:t>
            </a:r>
            <a:r>
              <a:rPr lang="en-AU" sz="4000" dirty="0"/>
              <a:t>or something similar, right?</a:t>
            </a:r>
          </a:p>
          <a:p>
            <a:pPr algn="just"/>
            <a:r>
              <a:rPr lang="en-AU" sz="4000" dirty="0"/>
              <a:t>If that’s the case, you’ve badly miscalculated because </a:t>
            </a:r>
            <a:r>
              <a:rPr lang="en-AU" sz="4000" b="1" i="1" dirty="0"/>
              <a:t>“</a:t>
            </a:r>
            <a:r>
              <a:rPr lang="en-AU" sz="4000" b="1" i="1" dirty="0" err="1"/>
              <a:t>nomor</a:t>
            </a:r>
            <a:r>
              <a:rPr lang="en-AU" sz="4000" b="1" i="1" dirty="0"/>
              <a:t>” </a:t>
            </a:r>
            <a:r>
              <a:rPr lang="en-AU" sz="4000" dirty="0"/>
              <a:t>actually means </a:t>
            </a:r>
            <a:r>
              <a:rPr lang="en-AU" sz="4000" i="1" dirty="0"/>
              <a:t>“number” </a:t>
            </a:r>
            <a:r>
              <a:rPr lang="en-AU" sz="4000" dirty="0"/>
              <a:t>in Indonesian!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49282">
            <a:off x="1570462" y="5110776"/>
            <a:ext cx="596407" cy="12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2791">
            <a:off x="2698642" y="5480110"/>
            <a:ext cx="876065" cy="11720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083" y="4722088"/>
            <a:ext cx="884505" cy="12416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405">
            <a:off x="325404" y="5504759"/>
            <a:ext cx="843759" cy="11804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0319">
            <a:off x="5766992" y="4639785"/>
            <a:ext cx="773671" cy="1058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5865">
            <a:off x="6843617" y="5361763"/>
            <a:ext cx="842733" cy="12039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8252">
            <a:off x="4812630" y="5472815"/>
            <a:ext cx="950974" cy="12510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5121">
            <a:off x="8027672" y="4716286"/>
            <a:ext cx="792648" cy="11052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35291">
            <a:off x="9382720" y="5407107"/>
            <a:ext cx="859291" cy="11855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611">
            <a:off x="10636061" y="4809450"/>
            <a:ext cx="888041" cy="12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nomor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511328"/>
            <a:ext cx="11836399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As usual, I have done a number on you again with the WORD of the DAY!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49282">
            <a:off x="1570462" y="5110776"/>
            <a:ext cx="596407" cy="12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2791">
            <a:off x="2698642" y="5480110"/>
            <a:ext cx="876065" cy="11720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083" y="4722088"/>
            <a:ext cx="884505" cy="12416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405">
            <a:off x="325404" y="5504759"/>
            <a:ext cx="843759" cy="11804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0319">
            <a:off x="5766992" y="4639785"/>
            <a:ext cx="773671" cy="1058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5865">
            <a:off x="6843617" y="5361763"/>
            <a:ext cx="842733" cy="12039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8252">
            <a:off x="4812630" y="5472815"/>
            <a:ext cx="950974" cy="12510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5121">
            <a:off x="8027672" y="4716286"/>
            <a:ext cx="792648" cy="11052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35291">
            <a:off x="9382720" y="5407107"/>
            <a:ext cx="859291" cy="11855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611">
            <a:off x="10636061" y="4809450"/>
            <a:ext cx="888041" cy="12686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890" y="2604815"/>
            <a:ext cx="1905000" cy="1571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693" y="2704238"/>
            <a:ext cx="28575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45" y="2661315"/>
            <a:ext cx="2409825" cy="2409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913" y="2223564"/>
            <a:ext cx="47625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1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nomor</vt:lpstr>
      <vt:lpstr>nomor</vt:lpstr>
      <vt:lpstr>nomor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36</cp:revision>
  <dcterms:created xsi:type="dcterms:W3CDTF">2016-04-10T22:18:35Z</dcterms:created>
  <dcterms:modified xsi:type="dcterms:W3CDTF">2016-08-23T12:14:03Z</dcterms:modified>
</cp:coreProperties>
</file>