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7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8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3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9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FAFE-1825-4746-888E-E5A3DC47643C}" type="datetimeFigureOut">
              <a:rPr lang="en-US" smtClean="0"/>
              <a:t>01-Feb-18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9908-D271-9E4A-A3ED-E7360569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95" y="666932"/>
            <a:ext cx="8229600" cy="193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u="sng" dirty="0">
                <a:solidFill>
                  <a:srgbClr val="FF0000"/>
                </a:solidFill>
                <a:latin typeface="LLElementaryDots"/>
                <a:cs typeface="LLElementaryDots"/>
              </a:rPr>
              <a:t>Your</a:t>
            </a:r>
            <a:r>
              <a:rPr lang="en-US" sz="8800" dirty="0">
                <a:solidFill>
                  <a:srgbClr val="FF0000"/>
                </a:solidFill>
                <a:latin typeface="LLElementaryDots"/>
                <a:cs typeface="LLElementaryDots"/>
              </a:rPr>
              <a:t> job is to:</a:t>
            </a:r>
          </a:p>
          <a:p>
            <a:pPr marL="0" indent="0" algn="ctr">
              <a:buNone/>
            </a:pPr>
            <a:endParaRPr lang="en-US" sz="8800" b="1" dirty="0">
              <a:solidFill>
                <a:srgbClr val="3366FF"/>
              </a:solidFill>
              <a:latin typeface="LLElementaryDots"/>
              <a:cs typeface="LLElementaryDots"/>
            </a:endParaRPr>
          </a:p>
        </p:txBody>
      </p:sp>
      <p:pic>
        <p:nvPicPr>
          <p:cNvPr id="6" name="Picture 5" descr="cl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47" y="2600916"/>
            <a:ext cx="5084216" cy="329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7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092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0" b="1" dirty="0" err="1">
                <a:solidFill>
                  <a:srgbClr val="3366FF"/>
                </a:solidFill>
                <a:latin typeface="LLElementaryDots"/>
                <a:cs typeface="LLElementaryDots"/>
              </a:rPr>
              <a:t>lihat</a:t>
            </a:r>
            <a:endParaRPr lang="en-US" sz="12000" b="1" dirty="0">
              <a:solidFill>
                <a:srgbClr val="3366FF"/>
              </a:solidFill>
              <a:latin typeface="LLElementaryDots"/>
              <a:cs typeface="LLElementaryDots"/>
            </a:endParaRPr>
          </a:p>
        </p:txBody>
      </p:sp>
      <p:pic>
        <p:nvPicPr>
          <p:cNvPr id="5" name="Picture 4" descr="eyes-clipart-look-lefy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849" y="2294925"/>
            <a:ext cx="5748127" cy="436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092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0" b="1" dirty="0" err="1">
                <a:solidFill>
                  <a:srgbClr val="3366FF"/>
                </a:solidFill>
                <a:latin typeface="LLElementaryDots"/>
                <a:cs typeface="LLElementaryDots"/>
              </a:rPr>
              <a:t>dengar</a:t>
            </a:r>
            <a:endParaRPr lang="en-US" sz="12000" b="1" dirty="0">
              <a:solidFill>
                <a:srgbClr val="3366FF"/>
              </a:solidFill>
              <a:latin typeface="LLElementaryDots"/>
              <a:cs typeface="LLElementaryDots"/>
            </a:endParaRPr>
          </a:p>
        </p:txBody>
      </p:sp>
      <p:pic>
        <p:nvPicPr>
          <p:cNvPr id="2" name="Picture 1" descr="list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544" y="2669973"/>
            <a:ext cx="6424242" cy="368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4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63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0" b="1" dirty="0" err="1">
                <a:solidFill>
                  <a:srgbClr val="3366FF"/>
                </a:solidFill>
                <a:latin typeface="LLElementaryDots"/>
                <a:cs typeface="LLElementaryDots"/>
              </a:rPr>
              <a:t>paham</a:t>
            </a:r>
            <a:endParaRPr lang="en-US" sz="12000" b="1" dirty="0">
              <a:solidFill>
                <a:srgbClr val="3366FF"/>
              </a:solidFill>
              <a:latin typeface="LLElementaryDots"/>
              <a:cs typeface="LLElementaryDots"/>
            </a:endParaRPr>
          </a:p>
        </p:txBody>
      </p:sp>
      <p:pic>
        <p:nvPicPr>
          <p:cNvPr id="4" name="Picture 3" descr="understa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939" y="2187828"/>
            <a:ext cx="3708303" cy="44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95" y="666932"/>
            <a:ext cx="8229600" cy="48102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u="sng" dirty="0">
                <a:solidFill>
                  <a:srgbClr val="FF0000"/>
                </a:solidFill>
                <a:latin typeface="LLElementaryDots"/>
                <a:cs typeface="LLElementaryDots"/>
              </a:rPr>
              <a:t>My</a:t>
            </a:r>
            <a:r>
              <a:rPr lang="en-US" sz="8800" dirty="0">
                <a:solidFill>
                  <a:srgbClr val="FF0000"/>
                </a:solidFill>
                <a:latin typeface="LLElementaryDots"/>
                <a:cs typeface="LLElementaryDots"/>
              </a:rPr>
              <a:t> job is to:</a:t>
            </a:r>
          </a:p>
          <a:p>
            <a:pPr marL="0" indent="0" algn="ctr">
              <a:buNone/>
            </a:pPr>
            <a:r>
              <a:rPr lang="en-US" sz="7800" b="1" dirty="0">
                <a:solidFill>
                  <a:srgbClr val="3366FF"/>
                </a:solidFill>
                <a:latin typeface="LLElementaryDots"/>
                <a:cs typeface="LLElementaryDots"/>
              </a:rPr>
              <a:t>make it easy for you to</a:t>
            </a:r>
          </a:p>
          <a:p>
            <a:pPr marL="0" indent="0" algn="ctr">
              <a:buNone/>
            </a:pPr>
            <a:r>
              <a:rPr lang="en-US" sz="7800" b="1" dirty="0">
                <a:solidFill>
                  <a:srgbClr val="3366FF"/>
                </a:solidFill>
                <a:latin typeface="LLElementaryDots"/>
                <a:cs typeface="LLElementaryDots"/>
              </a:rPr>
              <a:t>         understand</a:t>
            </a:r>
          </a:p>
        </p:txBody>
      </p:sp>
      <p:pic>
        <p:nvPicPr>
          <p:cNvPr id="2" name="Picture 1" descr="panda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209" y="2723312"/>
            <a:ext cx="3656579" cy="365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8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LLElementaryDots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MacKelvie</dc:creator>
  <cp:lastModifiedBy>ATHANASIADIS, Jim (jatha1)</cp:lastModifiedBy>
  <cp:revision>3</cp:revision>
  <dcterms:created xsi:type="dcterms:W3CDTF">2018-01-28T08:40:49Z</dcterms:created>
  <dcterms:modified xsi:type="dcterms:W3CDTF">2018-02-01T11:25:46Z</dcterms:modified>
</cp:coreProperties>
</file>