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8000">
              <a:srgbClr val="FFFFFF"/>
            </a:gs>
            <a:gs pos="43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806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/>
              <a:t>minta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501" y="1825625"/>
            <a:ext cx="9424998" cy="4351338"/>
          </a:xfr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/>
              <a:t>minta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960" y="1904048"/>
            <a:ext cx="11277599" cy="5268912"/>
          </a:xfrm>
        </p:spPr>
        <p:txBody>
          <a:bodyPr>
            <a:normAutofit/>
          </a:bodyPr>
          <a:lstStyle/>
          <a:p>
            <a:r>
              <a:rPr lang="en-AU" sz="4000" dirty="0"/>
              <a:t>No, this is not a cheap Indonesian imitation of </a:t>
            </a:r>
            <a:r>
              <a:rPr lang="en-AU" sz="4000" b="1" i="1" dirty="0" err="1"/>
              <a:t>Minties</a:t>
            </a:r>
            <a:r>
              <a:rPr lang="en-AU" sz="4000" dirty="0"/>
              <a:t>!</a:t>
            </a:r>
          </a:p>
          <a:p>
            <a:pPr marL="0" indent="0">
              <a:buNone/>
            </a:pPr>
            <a:endParaRPr lang="en-AU" sz="4000" dirty="0"/>
          </a:p>
          <a:p>
            <a:r>
              <a:rPr lang="en-AU" sz="4000" dirty="0"/>
              <a:t>The verb </a:t>
            </a:r>
            <a:r>
              <a:rPr lang="en-AU" sz="4000" b="1" i="1" dirty="0"/>
              <a:t>“Minta …”</a:t>
            </a:r>
            <a:r>
              <a:rPr lang="en-AU" sz="4000" dirty="0"/>
              <a:t> means </a:t>
            </a:r>
            <a:r>
              <a:rPr lang="en-AU" sz="4000" i="1" dirty="0"/>
              <a:t>“May I please have a …” </a:t>
            </a:r>
            <a:r>
              <a:rPr lang="en-AU" sz="4000" dirty="0"/>
              <a:t>and is possibly the single most important term when shopping in Indonesia.</a:t>
            </a:r>
          </a:p>
          <a:p>
            <a:r>
              <a:rPr lang="en-AU" sz="4000" dirty="0"/>
              <a:t>What would you like to </a:t>
            </a:r>
            <a:r>
              <a:rPr lang="en-AU" sz="4000" b="1" i="1" dirty="0"/>
              <a:t>“minta” </a:t>
            </a:r>
            <a:r>
              <a:rPr lang="en-AU" sz="4000" dirty="0"/>
              <a:t>???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49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minta</vt:lpstr>
      <vt:lpstr>minta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24</cp:revision>
  <dcterms:created xsi:type="dcterms:W3CDTF">2016-04-10T22:18:35Z</dcterms:created>
  <dcterms:modified xsi:type="dcterms:W3CDTF">2016-06-27T09:47:43Z</dcterms:modified>
</cp:coreProperties>
</file>