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28/05/2016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Mi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30" y="2994946"/>
            <a:ext cx="2894923" cy="31940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8" y="2907730"/>
            <a:ext cx="3693248" cy="321596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492897" y="750235"/>
            <a:ext cx="2387214" cy="1880906"/>
          </a:xfrm>
          <a:prstGeom prst="cloudCallout">
            <a:avLst>
              <a:gd name="adj1" fmla="val 42125"/>
              <a:gd name="adj2" fmla="val 724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49" y="914400"/>
            <a:ext cx="1419317" cy="141931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877157" y="1586204"/>
            <a:ext cx="2548388" cy="1772725"/>
          </a:xfrm>
          <a:prstGeom prst="wedgeEllipseCallout">
            <a:avLst>
              <a:gd name="adj1" fmla="val 65045"/>
              <a:gd name="adj2" fmla="val 830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3479" y="2043403"/>
            <a:ext cx="17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Do you like </a:t>
            </a:r>
            <a:r>
              <a:rPr lang="en-AU" sz="2400" dirty="0" err="1" smtClean="0"/>
              <a:t>Mi</a:t>
            </a:r>
            <a:r>
              <a:rPr lang="en-AU" sz="2400" dirty="0" smtClean="0"/>
              <a:t> 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24" y="121298"/>
            <a:ext cx="2998328" cy="25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Mi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30" y="2994946"/>
            <a:ext cx="2894923" cy="31940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8" y="2907730"/>
            <a:ext cx="3693248" cy="321596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492897" y="750235"/>
            <a:ext cx="2387214" cy="1880906"/>
          </a:xfrm>
          <a:prstGeom prst="cloudCallout">
            <a:avLst>
              <a:gd name="adj1" fmla="val 42125"/>
              <a:gd name="adj2" fmla="val 724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877157" y="1586204"/>
            <a:ext cx="2548388" cy="1772725"/>
          </a:xfrm>
          <a:prstGeom prst="wedgeEllipseCallout">
            <a:avLst>
              <a:gd name="adj1" fmla="val 65045"/>
              <a:gd name="adj2" fmla="val 830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3479" y="2043403"/>
            <a:ext cx="174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Do you want </a:t>
            </a:r>
            <a:r>
              <a:rPr lang="en-AU" sz="2400" dirty="0" err="1" smtClean="0"/>
              <a:t>Mi</a:t>
            </a:r>
            <a:r>
              <a:rPr lang="en-AU" sz="2400" dirty="0" smtClean="0"/>
              <a:t> 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24" y="121298"/>
            <a:ext cx="2998328" cy="258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04" y="1056020"/>
            <a:ext cx="842329" cy="12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Mi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30" y="2994946"/>
            <a:ext cx="2894923" cy="31940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8" y="2907730"/>
            <a:ext cx="3693248" cy="321596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492897" y="750235"/>
            <a:ext cx="2387214" cy="1880906"/>
          </a:xfrm>
          <a:prstGeom prst="cloudCallout">
            <a:avLst>
              <a:gd name="adj1" fmla="val 42125"/>
              <a:gd name="adj2" fmla="val 724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877157" y="1586204"/>
            <a:ext cx="2548388" cy="1772725"/>
          </a:xfrm>
          <a:prstGeom prst="wedgeEllipseCallout">
            <a:avLst>
              <a:gd name="adj1" fmla="val 65045"/>
              <a:gd name="adj2" fmla="val 830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0212" y="1872401"/>
            <a:ext cx="214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Do you want to eat a portion of </a:t>
            </a:r>
            <a:r>
              <a:rPr lang="en-AU" sz="2400" dirty="0" err="1" smtClean="0"/>
              <a:t>Mi</a:t>
            </a:r>
            <a:r>
              <a:rPr lang="en-AU" sz="2400" dirty="0" smtClean="0"/>
              <a:t> 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24" y="121298"/>
            <a:ext cx="2998328" cy="258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76" y="1055672"/>
            <a:ext cx="1270032" cy="12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Mi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30" y="2994946"/>
            <a:ext cx="2894923" cy="31940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8" y="2907730"/>
            <a:ext cx="3693248" cy="321596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492897" y="750235"/>
            <a:ext cx="2387214" cy="1880906"/>
          </a:xfrm>
          <a:prstGeom prst="cloudCallout">
            <a:avLst>
              <a:gd name="adj1" fmla="val 42125"/>
              <a:gd name="adj2" fmla="val 7240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877157" y="1586204"/>
            <a:ext cx="2548388" cy="1772725"/>
          </a:xfrm>
          <a:prstGeom prst="wedgeEllipseCallout">
            <a:avLst>
              <a:gd name="adj1" fmla="val 65045"/>
              <a:gd name="adj2" fmla="val 830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30212" y="1872401"/>
            <a:ext cx="214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Allow me to show you some pictures of </a:t>
            </a:r>
            <a:r>
              <a:rPr lang="en-AU" sz="2400" dirty="0" err="1" smtClean="0"/>
              <a:t>Mi</a:t>
            </a:r>
            <a:r>
              <a:rPr lang="en-AU" sz="2400" dirty="0" smtClean="0"/>
              <a:t> ?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24" y="121298"/>
            <a:ext cx="2998328" cy="258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44" y="979444"/>
            <a:ext cx="1307268" cy="13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Mi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32" y="2961883"/>
            <a:ext cx="2894923" cy="3194066"/>
          </a:xfrm>
        </p:spPr>
      </p:pic>
      <p:sp>
        <p:nvSpPr>
          <p:cNvPr id="11" name="Oval Callout 10"/>
          <p:cNvSpPr/>
          <p:nvPr/>
        </p:nvSpPr>
        <p:spPr>
          <a:xfrm>
            <a:off x="6167981" y="1734439"/>
            <a:ext cx="2548388" cy="1772725"/>
          </a:xfrm>
          <a:prstGeom prst="wedgeEllipseCallout">
            <a:avLst>
              <a:gd name="adj1" fmla="val 65045"/>
              <a:gd name="adj2" fmla="val 8301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4903" y="2071340"/>
            <a:ext cx="2145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Here they are ! </a:t>
            </a:r>
          </a:p>
          <a:p>
            <a:r>
              <a:rPr lang="en-AU" sz="2400" dirty="0" smtClean="0"/>
              <a:t>I hope you like </a:t>
            </a:r>
            <a:r>
              <a:rPr lang="en-AU" sz="2400" dirty="0" err="1" smtClean="0"/>
              <a:t>Mi</a:t>
            </a:r>
            <a:r>
              <a:rPr lang="en-AU" sz="2400" dirty="0" smtClean="0"/>
              <a:t> !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24" y="121298"/>
            <a:ext cx="2998328" cy="25835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3" y="4781682"/>
            <a:ext cx="2710975" cy="1945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8" y="2704857"/>
            <a:ext cx="2381833" cy="1834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86" y="536745"/>
            <a:ext cx="4012163" cy="1925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17" y="4781682"/>
            <a:ext cx="1752600" cy="2268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98" y="4829573"/>
            <a:ext cx="2755653" cy="1940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16" y="2559825"/>
            <a:ext cx="3175231" cy="2236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98" y="821094"/>
            <a:ext cx="2589059" cy="18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Mi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4482" y="1825625"/>
            <a:ext cx="10795518" cy="4351338"/>
          </a:xfrm>
        </p:spPr>
        <p:txBody>
          <a:bodyPr/>
          <a:lstStyle/>
          <a:p>
            <a:pPr algn="just"/>
            <a:r>
              <a:rPr lang="en-AU" dirty="0" smtClean="0"/>
              <a:t>You should have guessed by now that </a:t>
            </a:r>
            <a:r>
              <a:rPr lang="en-AU" b="1" i="1" dirty="0" smtClean="0"/>
              <a:t>“mi” </a:t>
            </a:r>
            <a:r>
              <a:rPr lang="en-AU" dirty="0" smtClean="0"/>
              <a:t>is the Indonesian word for </a:t>
            </a:r>
            <a:r>
              <a:rPr lang="en-AU" i="1" dirty="0" smtClean="0"/>
              <a:t>“noodles” </a:t>
            </a:r>
            <a:r>
              <a:rPr lang="en-AU" dirty="0" smtClean="0"/>
              <a:t>!</a:t>
            </a:r>
          </a:p>
          <a:p>
            <a:pPr algn="just"/>
            <a:r>
              <a:rPr lang="en-AU" dirty="0" smtClean="0"/>
              <a:t>Another interesting fact is that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Indomie</a:t>
            </a:r>
            <a:r>
              <a:rPr lang="en-AU" b="1" i="1" dirty="0" smtClean="0"/>
              <a:t>” </a:t>
            </a:r>
            <a:r>
              <a:rPr lang="en-AU" dirty="0" smtClean="0"/>
              <a:t>noodles from Indonesia are the most popular instant noodles in the entire world (including China), making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Indomie</a:t>
            </a:r>
            <a:r>
              <a:rPr lang="en-AU" b="1" i="1" dirty="0" smtClean="0"/>
              <a:t>” </a:t>
            </a:r>
            <a:r>
              <a:rPr lang="en-AU" dirty="0" smtClean="0"/>
              <a:t>the largest producer of instant noodles in the world !</a:t>
            </a:r>
          </a:p>
          <a:p>
            <a:pPr algn="just"/>
            <a:r>
              <a:rPr lang="en-AU" dirty="0" smtClean="0"/>
              <a:t>By now, you’ve probably had enough of </a:t>
            </a:r>
            <a:r>
              <a:rPr lang="en-AU" sz="3600" b="1" u="sng" dirty="0" smtClean="0"/>
              <a:t>Me</a:t>
            </a:r>
            <a:r>
              <a:rPr lang="en-AU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43" y="5140390"/>
            <a:ext cx="17526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11" y="5239677"/>
            <a:ext cx="2966357" cy="12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114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Mi</vt:lpstr>
      <vt:lpstr>Mi</vt:lpstr>
      <vt:lpstr>Mi</vt:lpstr>
      <vt:lpstr>Mi</vt:lpstr>
      <vt:lpstr>Mi</vt:lpstr>
      <vt:lpstr>Mi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82</cp:revision>
  <dcterms:created xsi:type="dcterms:W3CDTF">2016-04-10T22:18:35Z</dcterms:created>
  <dcterms:modified xsi:type="dcterms:W3CDTF">2016-05-28T12:55:52Z</dcterms:modified>
</cp:coreProperties>
</file>