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24/06/2016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24/06/2016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24/06/2016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/>
              <a:t>membeli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56878" y="2041865"/>
            <a:ext cx="3529017" cy="397984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8882" y="1578992"/>
            <a:ext cx="3732784" cy="471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41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/>
              <a:t>membeli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67260" cy="4351338"/>
          </a:xfrm>
        </p:spPr>
        <p:txBody>
          <a:bodyPr>
            <a:normAutofit/>
          </a:bodyPr>
          <a:lstStyle/>
          <a:p>
            <a:pPr algn="just"/>
            <a:r>
              <a:rPr lang="en-AU" sz="4800" dirty="0"/>
              <a:t>No, </a:t>
            </a:r>
            <a:r>
              <a:rPr lang="en-AU" sz="4800" b="1" i="1" dirty="0"/>
              <a:t>“</a:t>
            </a:r>
            <a:r>
              <a:rPr lang="en-AU" sz="4800" b="1" i="1" dirty="0" err="1"/>
              <a:t>membeli</a:t>
            </a:r>
            <a:r>
              <a:rPr lang="en-AU" sz="4800" b="1" i="1" dirty="0"/>
              <a:t>” </a:t>
            </a:r>
            <a:r>
              <a:rPr lang="en-AU" sz="4800" dirty="0"/>
              <a:t>does not mean </a:t>
            </a:r>
            <a:r>
              <a:rPr lang="en-AU" sz="4800" i="1" dirty="0"/>
              <a:t>“man belly”</a:t>
            </a:r>
            <a:r>
              <a:rPr lang="en-AU" sz="4800" dirty="0"/>
              <a:t>!!!</a:t>
            </a:r>
          </a:p>
          <a:p>
            <a:pPr algn="just"/>
            <a:endParaRPr lang="en-AU" sz="4800" dirty="0"/>
          </a:p>
          <a:p>
            <a:pPr algn="just"/>
            <a:r>
              <a:rPr lang="en-AU" sz="4800" b="1" i="1" dirty="0"/>
              <a:t>“membeli” </a:t>
            </a:r>
            <a:r>
              <a:rPr lang="en-AU" sz="4800" dirty="0"/>
              <a:t>is a verb meaning </a:t>
            </a:r>
            <a:r>
              <a:rPr lang="en-AU" sz="4800" i="1" dirty="0"/>
              <a:t>“to buy …”</a:t>
            </a:r>
            <a:r>
              <a:rPr lang="en-AU" sz="4800" dirty="0"/>
              <a:t>. When you want to buy something you simply say, </a:t>
            </a:r>
            <a:r>
              <a:rPr lang="en-AU" sz="4800" b="1" i="1" dirty="0"/>
              <a:t>“Saya mau membeli …”</a:t>
            </a:r>
          </a:p>
        </p:txBody>
      </p:sp>
    </p:spTree>
    <p:extLst>
      <p:ext uri="{BB962C8B-B14F-4D97-AF65-F5344CB8AC3E}">
        <p14:creationId xmlns:p14="http://schemas.microsoft.com/office/powerpoint/2010/main" val="372675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membeli</vt:lpstr>
      <vt:lpstr>membeli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9</cp:revision>
  <dcterms:created xsi:type="dcterms:W3CDTF">2016-04-10T22:18:35Z</dcterms:created>
  <dcterms:modified xsi:type="dcterms:W3CDTF">2016-06-24T08:41:34Z</dcterms:modified>
</cp:coreProperties>
</file>