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54447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meja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" y="1644032"/>
            <a:ext cx="7455890" cy="5053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6" y="5400511"/>
            <a:ext cx="2743205" cy="1371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41" y="0"/>
            <a:ext cx="3161905" cy="299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31" y="3039920"/>
            <a:ext cx="960097" cy="23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3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meja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51" y="1091840"/>
            <a:ext cx="1126576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From all the military insignia, you are probably thinking that the Indonesian word </a:t>
            </a:r>
            <a:r>
              <a:rPr lang="en-AU" sz="4000" b="1" i="1" dirty="0"/>
              <a:t>“</a:t>
            </a:r>
            <a:r>
              <a:rPr lang="en-AU" sz="4000" b="1" i="1" dirty="0" err="1"/>
              <a:t>meja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“meh-</a:t>
            </a:r>
            <a:r>
              <a:rPr lang="en-AU" sz="4000" i="1" dirty="0" err="1"/>
              <a:t>jah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signifies the rank of </a:t>
            </a:r>
            <a:r>
              <a:rPr lang="en-AU" sz="4000" i="1" dirty="0"/>
              <a:t>“major” </a:t>
            </a:r>
            <a:r>
              <a:rPr lang="en-AU" sz="4000" dirty="0"/>
              <a:t>in the US, British &amp; Australian  Armies, right ?</a:t>
            </a:r>
          </a:p>
          <a:p>
            <a:pPr algn="just"/>
            <a:r>
              <a:rPr lang="en-AU" sz="4000" dirty="0"/>
              <a:t>Sorry to turn the </a:t>
            </a:r>
            <a:r>
              <a:rPr lang="en-AU" sz="4000" i="1" dirty="0"/>
              <a:t>“tables” </a:t>
            </a:r>
            <a:r>
              <a:rPr lang="en-AU" sz="4000" dirty="0"/>
              <a:t>on you yet again, but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meja</a:t>
            </a:r>
            <a:r>
              <a:rPr lang="en-AU" sz="4000" b="1" i="1" dirty="0"/>
              <a:t>” </a:t>
            </a:r>
            <a:r>
              <a:rPr lang="en-AU" sz="4000" dirty="0"/>
              <a:t>refers to any </a:t>
            </a:r>
            <a:r>
              <a:rPr lang="en-AU" sz="4000" i="1" dirty="0"/>
              <a:t>“desk” </a:t>
            </a:r>
            <a:r>
              <a:rPr lang="en-AU" sz="4000" dirty="0"/>
              <a:t>or </a:t>
            </a:r>
            <a:r>
              <a:rPr lang="en-AU" sz="4000" i="1" dirty="0"/>
              <a:t>“table”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06" y="4727703"/>
            <a:ext cx="4550078" cy="2081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2" y="4383830"/>
            <a:ext cx="4389980" cy="27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49" y="-80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meja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7" y="995482"/>
            <a:ext cx="1148770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have a successful military career you, too, can turn the </a:t>
            </a:r>
            <a:r>
              <a:rPr lang="en-AU" sz="4000" b="1" i="1" dirty="0"/>
              <a:t>“</a:t>
            </a:r>
            <a:r>
              <a:rPr lang="en-AU" sz="4000" b="1" i="1" dirty="0" err="1"/>
              <a:t>meja</a:t>
            </a:r>
            <a:r>
              <a:rPr lang="en-AU" sz="4000" b="1" i="1" dirty="0"/>
              <a:t>” </a:t>
            </a:r>
            <a:r>
              <a:rPr lang="en-AU" sz="4000" dirty="0"/>
              <a:t>on a </a:t>
            </a:r>
            <a:r>
              <a:rPr lang="en-AU" sz="4000" i="1" dirty="0"/>
              <a:t>“major” </a:t>
            </a:r>
            <a:r>
              <a:rPr lang="en-AU" sz="4000" dirty="0"/>
              <a:t>by becoming a </a:t>
            </a:r>
            <a:r>
              <a:rPr lang="en-AU" sz="4000" i="1" dirty="0"/>
              <a:t>“colonel”</a:t>
            </a:r>
            <a:r>
              <a:rPr lang="en-AU" sz="4000" dirty="0"/>
              <a:t> and outranking him! Who can forget the most famous “colonel” of all-time ? Now, he really had something special to bring to the </a:t>
            </a:r>
            <a:r>
              <a:rPr lang="en-AU" sz="4000" b="1" i="1" dirty="0"/>
              <a:t>“</a:t>
            </a:r>
            <a:r>
              <a:rPr lang="en-AU" sz="4000" b="1" i="1" dirty="0" err="1"/>
              <a:t>meja</a:t>
            </a:r>
            <a:r>
              <a:rPr lang="en-AU" sz="4000" b="1" i="1" dirty="0"/>
              <a:t>” </a:t>
            </a:r>
            <a:r>
              <a:rPr lang="en-AU" sz="4000" dirty="0"/>
              <a:t>!!!</a:t>
            </a:r>
            <a:endParaRPr lang="en-AU" sz="4000" b="1" i="1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94" y="3629938"/>
            <a:ext cx="1176170" cy="97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80" y="4115108"/>
            <a:ext cx="2500604" cy="2500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16" y="4974575"/>
            <a:ext cx="3970353" cy="236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31" y="3629938"/>
            <a:ext cx="1632321" cy="18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meja</vt:lpstr>
      <vt:lpstr>meja</vt:lpstr>
      <vt:lpstr>meja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2016-12-15T03:06:29Z</dcterms:modified>
</cp:coreProperties>
</file>