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133" autoAdjust="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5/08/2017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517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5/08/2017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033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5/08/2017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768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5/08/2017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6571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5/08/2017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750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5/08/2017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803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5/08/2017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2367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5/08/2017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138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5/08/2017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906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5/08/2017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964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5/08/2017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708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2DE2E-2F67-4BEB-A6EC-4B8C4A2DA493}" type="datetimeFigureOut">
              <a:rPr lang="en-AU" smtClean="0"/>
              <a:t>5/08/2017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435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814" y="827814"/>
            <a:ext cx="5202371" cy="52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55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smtClean="0"/>
              <a:t>mau</a:t>
            </a:r>
            <a:endParaRPr lang="en-AU" sz="80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4882" y="2743745"/>
            <a:ext cx="2987046" cy="2987046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9888" y="2130425"/>
            <a:ext cx="3517331" cy="4351338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27" y="3233738"/>
            <a:ext cx="4514850" cy="324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60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smtClean="0"/>
              <a:t>mau</a:t>
            </a:r>
            <a:endParaRPr lang="en-AU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995611" cy="4351338"/>
          </a:xfrm>
        </p:spPr>
        <p:txBody>
          <a:bodyPr>
            <a:normAutofit fontScale="92500" lnSpcReduction="10000"/>
          </a:bodyPr>
          <a:lstStyle/>
          <a:p>
            <a:r>
              <a:rPr lang="en-AU" sz="4800" dirty="0" smtClean="0"/>
              <a:t>No, </a:t>
            </a:r>
            <a:r>
              <a:rPr lang="en-AU" sz="4800" b="1" i="1" dirty="0" smtClean="0"/>
              <a:t>“mau” </a:t>
            </a:r>
            <a:r>
              <a:rPr lang="en-AU" sz="4800" dirty="0" smtClean="0"/>
              <a:t>is not what an Indonesian cat says - unless it wants something, that is!</a:t>
            </a:r>
            <a:endParaRPr lang="en-AU" sz="4800" dirty="0"/>
          </a:p>
          <a:p>
            <a:r>
              <a:rPr lang="en-AU" sz="4800" b="1" i="1" dirty="0" smtClean="0"/>
              <a:t>“mau” </a:t>
            </a:r>
            <a:r>
              <a:rPr lang="en-AU" sz="4800" dirty="0" smtClean="0"/>
              <a:t>means </a:t>
            </a:r>
            <a:r>
              <a:rPr lang="en-AU" sz="4800" b="1" i="1" dirty="0" smtClean="0"/>
              <a:t>“to want …” </a:t>
            </a:r>
            <a:r>
              <a:rPr lang="en-AU" sz="4800" dirty="0" smtClean="0"/>
              <a:t>so </a:t>
            </a:r>
            <a:r>
              <a:rPr lang="en-AU" sz="4800" b="1" i="1" dirty="0" smtClean="0"/>
              <a:t>“Saya mau …” </a:t>
            </a:r>
            <a:r>
              <a:rPr lang="en-AU" sz="4800" dirty="0" smtClean="0"/>
              <a:t>means </a:t>
            </a:r>
            <a:r>
              <a:rPr lang="en-AU" sz="4800" b="1" i="1" dirty="0" smtClean="0"/>
              <a:t>“I want …”</a:t>
            </a:r>
            <a:r>
              <a:rPr lang="en-AU" sz="4800" dirty="0" smtClean="0"/>
              <a:t>! </a:t>
            </a:r>
          </a:p>
          <a:p>
            <a:r>
              <a:rPr lang="en-AU" sz="4800" dirty="0" smtClean="0"/>
              <a:t>Try offering your cat some food and see if it says,  </a:t>
            </a:r>
            <a:r>
              <a:rPr lang="en-AU" sz="4800" b="1" i="1" dirty="0" smtClean="0"/>
              <a:t>“Mau!!!”</a:t>
            </a:r>
            <a:endParaRPr lang="en-AU" sz="4800" b="1" i="1" dirty="0"/>
          </a:p>
        </p:txBody>
      </p:sp>
      <p:sp>
        <p:nvSpPr>
          <p:cNvPr id="4" name="Oval Callout 3"/>
          <p:cNvSpPr/>
          <p:nvPr/>
        </p:nvSpPr>
        <p:spPr>
          <a:xfrm>
            <a:off x="4028173" y="5181107"/>
            <a:ext cx="2946400" cy="834190"/>
          </a:xfrm>
          <a:prstGeom prst="wedgeEllipseCallout">
            <a:avLst>
              <a:gd name="adj1" fmla="val -51523"/>
              <a:gd name="adj2" fmla="val 44743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5133" y="3944620"/>
            <a:ext cx="253365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56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56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mau</vt:lpstr>
      <vt:lpstr>mau</vt:lpstr>
    </vt:vector>
  </TitlesOfParts>
  <Company>Queensland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ATHANASIADIS, Jim</dc:creator>
  <cp:lastModifiedBy>ATHANASIADIS, Jim</cp:lastModifiedBy>
  <cp:revision>9</cp:revision>
  <dcterms:created xsi:type="dcterms:W3CDTF">2016-04-10T22:18:35Z</dcterms:created>
  <dcterms:modified xsi:type="dcterms:W3CDTF">2017-08-05T07:23:36Z</dcterms:modified>
</cp:coreProperties>
</file>