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manfaat</a:t>
            </a:r>
            <a:endParaRPr lang="en-AU" sz="8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8" y="2553270"/>
            <a:ext cx="4213545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9" y="131008"/>
            <a:ext cx="3242188" cy="3341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180" y="845991"/>
            <a:ext cx="3788043" cy="5252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7311" y="2760955"/>
            <a:ext cx="4506447" cy="40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manfaat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311274"/>
            <a:ext cx="8966447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 know what you’re thinking … </a:t>
            </a:r>
            <a:r>
              <a:rPr lang="en-AU" b="1" i="1" dirty="0"/>
              <a:t>“</a:t>
            </a:r>
            <a:r>
              <a:rPr lang="en-AU" b="1" i="1" dirty="0" err="1"/>
              <a:t>manfaat</a:t>
            </a:r>
            <a:r>
              <a:rPr lang="en-AU" b="1" i="1" dirty="0"/>
              <a:t>” </a:t>
            </a:r>
            <a:r>
              <a:rPr lang="en-AU" dirty="0"/>
              <a:t>, pronounced </a:t>
            </a:r>
            <a:r>
              <a:rPr lang="en-AU" i="1" dirty="0"/>
              <a:t>“</a:t>
            </a:r>
            <a:r>
              <a:rPr lang="en-AU" i="1" dirty="0" err="1"/>
              <a:t>mun</a:t>
            </a:r>
            <a:r>
              <a:rPr lang="en-AU" i="1" dirty="0"/>
              <a:t>-fah-</a:t>
            </a:r>
            <a:r>
              <a:rPr lang="en-AU" i="1" dirty="0" err="1"/>
              <a:t>ut</a:t>
            </a:r>
            <a:r>
              <a:rPr lang="en-AU" i="1" dirty="0"/>
              <a:t>”</a:t>
            </a:r>
            <a:r>
              <a:rPr lang="en-AU" dirty="0"/>
              <a:t>, must be a </a:t>
            </a:r>
            <a:r>
              <a:rPr lang="en-AU" i="1" dirty="0"/>
              <a:t>“man fart”.</a:t>
            </a:r>
          </a:p>
          <a:p>
            <a:pPr algn="just"/>
            <a:r>
              <a:rPr lang="en-AU" dirty="0"/>
              <a:t>Nothing could be further from the truth! </a:t>
            </a:r>
            <a:r>
              <a:rPr lang="en-AU" b="1" i="1" dirty="0"/>
              <a:t>“</a:t>
            </a:r>
            <a:r>
              <a:rPr lang="en-AU" b="1" i="1" dirty="0" err="1"/>
              <a:t>manfaat</a:t>
            </a:r>
            <a:r>
              <a:rPr lang="en-AU" b="1" i="1" dirty="0"/>
              <a:t>” </a:t>
            </a:r>
            <a:r>
              <a:rPr lang="en-AU" dirty="0"/>
              <a:t>means </a:t>
            </a:r>
            <a:r>
              <a:rPr lang="en-AU" i="1" dirty="0"/>
              <a:t>“to benefit from” </a:t>
            </a:r>
            <a:r>
              <a:rPr lang="en-AU" dirty="0"/>
              <a:t>or  </a:t>
            </a:r>
            <a:r>
              <a:rPr lang="en-AU" i="1" dirty="0"/>
              <a:t>“to take advantage of” </a:t>
            </a:r>
            <a:r>
              <a:rPr lang="en-AU" dirty="0"/>
              <a:t>something.</a:t>
            </a:r>
          </a:p>
          <a:p>
            <a:pPr algn="just"/>
            <a:r>
              <a:rPr lang="en-AU" dirty="0"/>
              <a:t>Considering </a:t>
            </a:r>
            <a:r>
              <a:rPr lang="en-AU"/>
              <a:t>it contains a </a:t>
            </a:r>
            <a:r>
              <a:rPr lang="en-AU" dirty="0"/>
              <a:t>number of flammable gases, there could be a business opportunity  if you </a:t>
            </a:r>
            <a:r>
              <a:rPr lang="en-AU" b="1" i="1" dirty="0"/>
              <a:t>“</a:t>
            </a:r>
            <a:r>
              <a:rPr lang="en-AU" b="1" i="1" dirty="0" err="1"/>
              <a:t>manfaat</a:t>
            </a:r>
            <a:r>
              <a:rPr lang="en-AU" b="1" i="1" dirty="0"/>
              <a:t>”  </a:t>
            </a:r>
            <a:r>
              <a:rPr lang="en-AU" dirty="0"/>
              <a:t>a</a:t>
            </a:r>
            <a:r>
              <a:rPr lang="en-AU" b="1" i="1" dirty="0"/>
              <a:t> </a:t>
            </a:r>
            <a:r>
              <a:rPr lang="en-AU" dirty="0"/>
              <a:t>man-fart by bottling it and selling it to power companies for electricity generation.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9" y="4676096"/>
            <a:ext cx="2498833" cy="2090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61787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7" y="2288610"/>
            <a:ext cx="2714263" cy="4083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3" y="4318951"/>
            <a:ext cx="920301" cy="1146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45" y="4318951"/>
            <a:ext cx="920301" cy="11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manfaat</vt:lpstr>
      <vt:lpstr>manfaat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43</cp:revision>
  <dcterms:created xsi:type="dcterms:W3CDTF">2016-04-10T22:18:35Z</dcterms:created>
  <dcterms:modified xsi:type="dcterms:W3CDTF">2016-07-17T11:03:39Z</dcterms:modified>
</cp:coreProperties>
</file>