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133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178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00336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768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6571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75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803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367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38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690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9642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7089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2DE2E-2F67-4BEB-A6EC-4B8C4A2DA493}" type="datetimeFigureOut">
              <a:rPr lang="en-AU" smtClean="0"/>
              <a:t>1/01/2017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E7DF3-7833-4E69-9C0A-277859E5E5A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35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814" y="827814"/>
            <a:ext cx="5202371" cy="520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57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1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main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8280">
            <a:off x="-743394" y="1295273"/>
            <a:ext cx="4781550" cy="2438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812" y="966974"/>
            <a:ext cx="4062226" cy="40622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5" y="27516"/>
            <a:ext cx="4448878" cy="2183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15" y="3806890"/>
            <a:ext cx="3931843" cy="3051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90" y="4870975"/>
            <a:ext cx="6350503" cy="92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563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86" y="1056329"/>
            <a:ext cx="1110522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You could be excused for thinking that </a:t>
            </a:r>
            <a:r>
              <a:rPr lang="en-AU" sz="4000" b="1" i="1" dirty="0"/>
              <a:t>“main”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pronounced </a:t>
            </a:r>
            <a:r>
              <a:rPr lang="en-AU" sz="4000" i="1" dirty="0"/>
              <a:t>“</a:t>
            </a:r>
            <a:r>
              <a:rPr lang="en-AU" sz="4000" i="1" dirty="0" err="1"/>
              <a:t>mah</a:t>
            </a:r>
            <a:r>
              <a:rPr lang="en-AU" sz="4000" i="1" dirty="0"/>
              <a:t>-in”</a:t>
            </a:r>
            <a:r>
              <a:rPr lang="en-AU" sz="4000" dirty="0"/>
              <a:t>,</a:t>
            </a:r>
            <a:r>
              <a:rPr lang="en-AU" sz="4000" i="1" dirty="0"/>
              <a:t>  </a:t>
            </a:r>
            <a:r>
              <a:rPr lang="en-AU" sz="4000" dirty="0"/>
              <a:t>is the Indonesian word for </a:t>
            </a:r>
            <a:r>
              <a:rPr lang="en-AU" sz="4000" i="1" dirty="0"/>
              <a:t>“main”. </a:t>
            </a:r>
          </a:p>
          <a:p>
            <a:pPr algn="just"/>
            <a:r>
              <a:rPr lang="en-AU" sz="4000" dirty="0"/>
              <a:t>The</a:t>
            </a:r>
            <a:r>
              <a:rPr lang="en-AU" sz="4000" i="1" dirty="0"/>
              <a:t> “main” </a:t>
            </a:r>
            <a:r>
              <a:rPr lang="en-AU" sz="4000" dirty="0"/>
              <a:t>point here is that </a:t>
            </a:r>
            <a:r>
              <a:rPr lang="en-AU" sz="4000" b="1" i="1" dirty="0"/>
              <a:t>“main”</a:t>
            </a:r>
            <a:r>
              <a:rPr lang="en-AU" sz="4000" i="1" dirty="0"/>
              <a:t> does not mean “main”.</a:t>
            </a:r>
          </a:p>
          <a:p>
            <a:pPr algn="just"/>
            <a:r>
              <a:rPr lang="en-AU" sz="4000" dirty="0"/>
              <a:t>The verb </a:t>
            </a:r>
            <a:r>
              <a:rPr lang="en-AU" sz="4000" b="1" i="1" dirty="0"/>
              <a:t>“main”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which is short for </a:t>
            </a:r>
            <a:r>
              <a:rPr lang="en-AU" sz="4000" b="1" i="1" dirty="0"/>
              <a:t>“</a:t>
            </a:r>
            <a:r>
              <a:rPr lang="en-AU" sz="4000" b="1" i="1" dirty="0" err="1"/>
              <a:t>bermain</a:t>
            </a:r>
            <a:r>
              <a:rPr lang="en-AU" sz="4000" b="1" i="1" dirty="0"/>
              <a:t>”</a:t>
            </a:r>
            <a:r>
              <a:rPr lang="en-AU" sz="4000" dirty="0"/>
              <a:t>,</a:t>
            </a:r>
            <a:r>
              <a:rPr lang="en-AU" sz="4000" b="1" i="1" dirty="0"/>
              <a:t> </a:t>
            </a:r>
            <a:r>
              <a:rPr lang="en-AU" sz="4000" dirty="0"/>
              <a:t>means </a:t>
            </a:r>
            <a:r>
              <a:rPr lang="en-AU" sz="4000" i="1" dirty="0"/>
              <a:t>“to play …” </a:t>
            </a:r>
            <a:r>
              <a:rPr lang="en-AU" sz="4000" dirty="0"/>
              <a:t>in Indonesian.</a:t>
            </a:r>
          </a:p>
          <a:p>
            <a:endParaRPr lang="en-AU" sz="4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666" y="96538"/>
            <a:ext cx="3738464" cy="994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120" y="5337108"/>
            <a:ext cx="4057313" cy="1356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742" y="4506686"/>
            <a:ext cx="4501984" cy="2351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8" y="5101606"/>
            <a:ext cx="1827683" cy="18276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474" y="103188"/>
            <a:ext cx="4466252" cy="101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732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AU" sz="8000" b="1" dirty="0"/>
              <a:t>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86" y="1038574"/>
            <a:ext cx="11423713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By using the structure </a:t>
            </a:r>
            <a:r>
              <a:rPr lang="en-AU" sz="4000" b="1" i="1" dirty="0"/>
              <a:t>“main” + ACTIVITY </a:t>
            </a:r>
            <a:r>
              <a:rPr lang="en-AU" sz="4000" dirty="0"/>
              <a:t>you can say what activities or sports you like to “do” or “play”.</a:t>
            </a:r>
            <a:r>
              <a:rPr lang="en-AU" sz="4000" b="1" i="1" dirty="0"/>
              <a:t> </a:t>
            </a:r>
            <a:endParaRPr lang="en-AU" sz="40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682" y="2170379"/>
            <a:ext cx="3399842" cy="34616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333" y="2189510"/>
            <a:ext cx="3475770" cy="45764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890" y="2364137"/>
            <a:ext cx="3281108" cy="43294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566" y="3115766"/>
            <a:ext cx="3571875" cy="36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4031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AU" sz="8000" b="1" dirty="0"/>
              <a:t>main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87" y="1455824"/>
            <a:ext cx="11105225" cy="5268912"/>
          </a:xfrm>
        </p:spPr>
        <p:txBody>
          <a:bodyPr>
            <a:normAutofit/>
          </a:bodyPr>
          <a:lstStyle/>
          <a:p>
            <a:pPr algn="just"/>
            <a:r>
              <a:rPr lang="en-AU" sz="4000" dirty="0"/>
              <a:t>If you become exceptional in an activity or sport, you could become a </a:t>
            </a:r>
            <a:r>
              <a:rPr lang="en-AU" sz="4000" i="1" dirty="0"/>
              <a:t>“main” </a:t>
            </a:r>
            <a:r>
              <a:rPr lang="en-AU" sz="4000" dirty="0"/>
              <a:t>event player!</a:t>
            </a:r>
            <a:endParaRPr lang="en-AU" sz="4000" i="1" dirty="0"/>
          </a:p>
          <a:p>
            <a:endParaRPr lang="en-AU" sz="40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231" y="2140659"/>
            <a:ext cx="1161475" cy="9582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841" y="2781387"/>
            <a:ext cx="4321308" cy="3890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93" y="2781387"/>
            <a:ext cx="3684158" cy="362358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031" y="3094977"/>
            <a:ext cx="2736527" cy="36560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889" y="2412897"/>
            <a:ext cx="4497791" cy="358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109</Words>
  <Application>Microsoft Office PowerPoint</Application>
  <PresentationFormat>Widescreen</PresentationFormat>
  <Paragraphs>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main</vt:lpstr>
      <vt:lpstr>main</vt:lpstr>
      <vt:lpstr>main</vt:lpstr>
      <vt:lpstr>main</vt:lpstr>
    </vt:vector>
  </TitlesOfParts>
  <Company>Queensland Government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ATHANASIADIS, Jim</dc:creator>
  <cp:lastModifiedBy>ATHANASIADIS, Jim (jatha1)</cp:lastModifiedBy>
  <cp:revision>41</cp:revision>
  <dcterms:created xsi:type="dcterms:W3CDTF">2016-04-10T22:18:35Z</dcterms:created>
  <dcterms:modified xsi:type="dcterms:W3CDTF">2017-01-01T10:47:25Z</dcterms:modified>
</cp:coreProperties>
</file>