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lisan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67" y="300502"/>
            <a:ext cx="2846802" cy="1946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" y="300502"/>
            <a:ext cx="1972258" cy="1792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52" y="1051008"/>
            <a:ext cx="2365096" cy="185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5" y="4525347"/>
            <a:ext cx="1824930" cy="2332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36959"/>
            <a:ext cx="9525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lisan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34" y="1068459"/>
            <a:ext cx="1199373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lisan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liss</a:t>
            </a:r>
            <a:r>
              <a:rPr lang="en-AU" sz="4000" i="1" dirty="0"/>
              <a:t>-un”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“listen”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If that’s the case, you need to </a:t>
            </a:r>
            <a:r>
              <a:rPr lang="en-AU" sz="4000" b="1" i="1" dirty="0"/>
              <a:t>“</a:t>
            </a:r>
            <a:r>
              <a:rPr lang="en-AU" sz="4000" b="1" i="1" dirty="0" err="1"/>
              <a:t>lisan</a:t>
            </a:r>
            <a:r>
              <a:rPr lang="en-AU" sz="4000" b="1" i="1" dirty="0"/>
              <a:t>” </a:t>
            </a:r>
            <a:r>
              <a:rPr lang="en-AU" sz="4000" dirty="0"/>
              <a:t>up</a:t>
            </a:r>
            <a:r>
              <a:rPr lang="en-AU" sz="4000" i="1" dirty="0"/>
              <a:t> </a:t>
            </a:r>
            <a:r>
              <a:rPr lang="en-AU" sz="4000" dirty="0"/>
              <a:t>while I explain that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lisan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“oral”, “spoken” </a:t>
            </a:r>
            <a:r>
              <a:rPr lang="en-AU" sz="4000" dirty="0"/>
              <a:t>or </a:t>
            </a:r>
            <a:r>
              <a:rPr lang="en-AU" sz="4000" i="1" dirty="0"/>
              <a:t>“verbal” </a:t>
            </a:r>
            <a:r>
              <a:rPr lang="en-AU" sz="4000" dirty="0"/>
              <a:t>with regards to language in Indonesian.</a:t>
            </a:r>
            <a:endParaRPr lang="en-AU" sz="4000" i="1" dirty="0"/>
          </a:p>
          <a:p>
            <a:pPr algn="just"/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1" y="3948546"/>
            <a:ext cx="3375750" cy="26491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368184" y="4070240"/>
            <a:ext cx="3290867" cy="1784309"/>
          </a:xfrm>
          <a:prstGeom prst="cloudCallout">
            <a:avLst>
              <a:gd name="adj1" fmla="val 88042"/>
              <a:gd name="adj2" fmla="val 733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05711" y="4450701"/>
            <a:ext cx="215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/>
              <a:t>Keep on talking … I’m all ears!!!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3857625"/>
            <a:ext cx="2238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lisan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459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When learning a language we learn to listen and speak </a:t>
            </a:r>
            <a:r>
              <a:rPr lang="en-AU" sz="4000" i="1" dirty="0"/>
              <a:t>(oracy) </a:t>
            </a:r>
            <a:r>
              <a:rPr lang="en-AU" sz="4000" dirty="0"/>
              <a:t>before we learn to read and write </a:t>
            </a:r>
            <a:r>
              <a:rPr lang="en-AU" sz="4000" i="1" dirty="0"/>
              <a:t>(literacy). </a:t>
            </a:r>
          </a:p>
          <a:p>
            <a:pPr algn="just"/>
            <a:r>
              <a:rPr lang="en-AU" sz="4000" dirty="0"/>
              <a:t>The skills of </a:t>
            </a:r>
            <a:r>
              <a:rPr lang="en-AU" sz="4000" i="1" dirty="0"/>
              <a:t>oracy </a:t>
            </a:r>
            <a:r>
              <a:rPr lang="en-AU" sz="4000" dirty="0"/>
              <a:t>are vitally important in communicating so you need to </a:t>
            </a:r>
            <a:r>
              <a:rPr lang="en-AU" sz="4000" i="1" dirty="0"/>
              <a:t>“listen” </a:t>
            </a:r>
            <a:r>
              <a:rPr lang="en-AU" sz="4000" dirty="0"/>
              <a:t>as well as </a:t>
            </a:r>
            <a:r>
              <a:rPr lang="en-AU" sz="4000" b="1" i="1" dirty="0"/>
              <a:t>“</a:t>
            </a:r>
            <a:r>
              <a:rPr lang="en-AU" sz="4000" b="1" i="1" dirty="0" err="1"/>
              <a:t>lisan</a:t>
            </a:r>
            <a:r>
              <a:rPr lang="en-AU" sz="4000" b="1" i="1" dirty="0"/>
              <a:t>” </a:t>
            </a:r>
            <a:r>
              <a:rPr lang="en-AU" sz="4000" dirty="0"/>
              <a:t>to succeed in Indonesian!</a:t>
            </a:r>
            <a:endParaRPr lang="en-AU" sz="4000" i="1" dirty="0"/>
          </a:p>
          <a:p>
            <a:pPr marL="0" indent="0" algn="just">
              <a:buNone/>
            </a:pPr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30" y="3433665"/>
            <a:ext cx="7571336" cy="3429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32" y="3327600"/>
            <a:ext cx="1251080" cy="1658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" y="3996292"/>
            <a:ext cx="2133424" cy="2883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9" y="5062305"/>
            <a:ext cx="1850468" cy="1423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69" y="3871981"/>
            <a:ext cx="2243624" cy="29914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2203" y="146704"/>
            <a:ext cx="1375307" cy="987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64" y="106867"/>
            <a:ext cx="1389962" cy="9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122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lisan</vt:lpstr>
      <vt:lpstr>lisan</vt:lpstr>
      <vt:lpstr>lisan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2016-12-24T05:35:40Z</dcterms:modified>
</cp:coreProperties>
</file>