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60" d="100"/>
          <a:sy n="60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lidah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39" y="2506662"/>
            <a:ext cx="711905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8" y="2986549"/>
            <a:ext cx="104775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9844" y="2756008"/>
            <a:ext cx="1045992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lidah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74" y="1690688"/>
            <a:ext cx="819039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Wait a moment, the </a:t>
            </a:r>
            <a:r>
              <a:rPr lang="en-AU" b="1" i="1" dirty="0" smtClean="0"/>
              <a:t>WORD of the DAY </a:t>
            </a:r>
            <a:r>
              <a:rPr lang="en-AU" dirty="0" smtClean="0"/>
              <a:t>is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lidah</a:t>
            </a:r>
            <a:r>
              <a:rPr lang="en-AU" b="1" i="1" dirty="0" smtClean="0"/>
              <a:t>”</a:t>
            </a:r>
            <a:r>
              <a:rPr lang="en-AU" dirty="0" smtClean="0"/>
              <a:t>, not </a:t>
            </a:r>
            <a:r>
              <a:rPr lang="en-AU" i="1" dirty="0" smtClean="0"/>
              <a:t>“leader”</a:t>
            </a:r>
            <a:r>
              <a:rPr lang="en-AU" dirty="0"/>
              <a:t> </a:t>
            </a:r>
            <a:r>
              <a:rPr lang="en-AU" dirty="0" smtClean="0"/>
              <a:t>!!! </a:t>
            </a:r>
          </a:p>
          <a:p>
            <a:pPr algn="just"/>
            <a:r>
              <a:rPr lang="en-AU" dirty="0" smtClean="0"/>
              <a:t> The Indonesian noun </a:t>
            </a:r>
            <a:r>
              <a:rPr lang="en-AU" b="1" i="1" dirty="0"/>
              <a:t>“</a:t>
            </a:r>
            <a:r>
              <a:rPr lang="en-AU" b="1" i="1" dirty="0" err="1"/>
              <a:t>lidah</a:t>
            </a:r>
            <a:r>
              <a:rPr lang="en-AU" b="1" i="1" dirty="0" smtClean="0"/>
              <a:t>” </a:t>
            </a:r>
            <a:r>
              <a:rPr lang="en-AU" i="1" dirty="0" smtClean="0"/>
              <a:t>(pronounced “lid-ah”) </a:t>
            </a:r>
            <a:r>
              <a:rPr lang="en-AU" dirty="0" smtClean="0"/>
              <a:t>is the word for “</a:t>
            </a:r>
            <a:r>
              <a:rPr lang="en-AU" i="1" dirty="0" smtClean="0"/>
              <a:t>tongue</a:t>
            </a:r>
            <a:r>
              <a:rPr lang="en-AU" dirty="0" smtClean="0"/>
              <a:t>”.</a:t>
            </a:r>
          </a:p>
          <a:p>
            <a:pPr algn="just"/>
            <a:r>
              <a:rPr lang="en-AU" dirty="0" smtClean="0"/>
              <a:t>The question on the </a:t>
            </a:r>
            <a:r>
              <a:rPr lang="en-AU" smtClean="0"/>
              <a:t>tip of everybody’s </a:t>
            </a:r>
            <a:r>
              <a:rPr lang="en-AU" b="1" i="1" dirty="0"/>
              <a:t>“</a:t>
            </a:r>
            <a:r>
              <a:rPr lang="en-AU" b="1" i="1" dirty="0" err="1"/>
              <a:t>lidah</a:t>
            </a:r>
            <a:r>
              <a:rPr lang="en-AU" b="1" i="1" dirty="0"/>
              <a:t>”</a:t>
            </a:r>
            <a:r>
              <a:rPr lang="en-AU" dirty="0" smtClean="0"/>
              <a:t> at the moment is whether Donald Trump can become </a:t>
            </a:r>
            <a:r>
              <a:rPr lang="en-AU" i="1" dirty="0" smtClean="0"/>
              <a:t>“leader” </a:t>
            </a:r>
            <a:r>
              <a:rPr lang="en-AU" dirty="0" smtClean="0"/>
              <a:t>of the United States of America???</a:t>
            </a:r>
          </a:p>
          <a:p>
            <a:pPr algn="just"/>
            <a:r>
              <a:rPr lang="en-AU" dirty="0" smtClean="0"/>
              <a:t>Many non-Americans are hoping that Hillary Clinton will give him a good licking in the upcoming presidential election.</a:t>
            </a:r>
          </a:p>
          <a:p>
            <a:endParaRPr lang="en-AU" i="1" dirty="0"/>
          </a:p>
          <a:p>
            <a:endParaRPr lang="en-US" i="1" dirty="0"/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65" y="2682774"/>
            <a:ext cx="2857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God Bless America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804" y="1690688"/>
            <a:ext cx="819039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AU" i="1" dirty="0"/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66" y="1952885"/>
            <a:ext cx="4472866" cy="33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90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lidah</vt:lpstr>
      <vt:lpstr>lidah</vt:lpstr>
      <vt:lpstr>God Bless America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100</cp:revision>
  <dcterms:created xsi:type="dcterms:W3CDTF">2016-04-10T22:18:35Z</dcterms:created>
  <dcterms:modified xsi:type="dcterms:W3CDTF">2016-06-16T08:34:17Z</dcterms:modified>
</cp:coreProperties>
</file>