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layar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6" y="296234"/>
            <a:ext cx="3424024" cy="3519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96"/>
            <a:ext cx="3914775" cy="391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54" y="2116172"/>
            <a:ext cx="2949467" cy="1471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247" y="2426645"/>
            <a:ext cx="3324172" cy="4159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54" y="2815525"/>
            <a:ext cx="4405453" cy="40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3516">
            <a:off x="8767327" y="4267248"/>
            <a:ext cx="971224" cy="1521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7" y="63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layar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084831"/>
            <a:ext cx="758791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layar</a:t>
            </a:r>
            <a:r>
              <a:rPr lang="en-AU" sz="4000" b="1" i="1" dirty="0"/>
              <a:t>” </a:t>
            </a:r>
            <a:r>
              <a:rPr lang="en-AU" sz="4000" dirty="0"/>
              <a:t>, pronounced </a:t>
            </a:r>
            <a:r>
              <a:rPr lang="en-AU" sz="4000" i="1" dirty="0"/>
              <a:t>“lie-are”</a:t>
            </a:r>
            <a:r>
              <a:rPr lang="en-AU" sz="4000" dirty="0"/>
              <a:t>,  means </a:t>
            </a:r>
            <a:r>
              <a:rPr lang="en-AU" sz="4000" i="1" dirty="0"/>
              <a:t>“liar” </a:t>
            </a:r>
            <a:r>
              <a:rPr lang="en-AU" sz="4000" dirty="0"/>
              <a:t>in Indonesian, right?</a:t>
            </a:r>
          </a:p>
          <a:p>
            <a:pPr algn="just"/>
            <a:r>
              <a:rPr lang="en-AU" sz="4000" dirty="0"/>
              <a:t>Well, let me tell you, nothing could be further from the truth!</a:t>
            </a:r>
          </a:p>
          <a:p>
            <a:pPr algn="just"/>
            <a:r>
              <a:rPr lang="en-AU" sz="4000" dirty="0"/>
              <a:t> As you can see, my nose hasn’t grown nor have my pants caught fire!</a:t>
            </a: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65" y="1463072"/>
            <a:ext cx="3255285" cy="5472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88" y="5252537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7" y="63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layar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7" y="2578132"/>
            <a:ext cx="112776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layar</a:t>
            </a:r>
            <a:r>
              <a:rPr lang="en-AU" sz="4000" b="1" i="1" dirty="0"/>
              <a:t>” </a:t>
            </a:r>
            <a:r>
              <a:rPr lang="en-AU" sz="4000" dirty="0"/>
              <a:t>is used to name any kind of </a:t>
            </a:r>
            <a:r>
              <a:rPr lang="en-AU" sz="4000" i="1" dirty="0"/>
              <a:t>“screen” </a:t>
            </a:r>
            <a:r>
              <a:rPr lang="en-AU" sz="4000" dirty="0"/>
              <a:t>or</a:t>
            </a:r>
            <a:r>
              <a:rPr lang="en-AU" sz="4000" i="1" dirty="0"/>
              <a:t> “sail” </a:t>
            </a:r>
            <a:r>
              <a:rPr lang="en-AU" sz="4000" dirty="0"/>
              <a:t>in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35" y="3185889"/>
            <a:ext cx="4179622" cy="3688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58" y="3814550"/>
            <a:ext cx="4564799" cy="297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399"/>
            <a:ext cx="2780582" cy="2780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69" y="113553"/>
            <a:ext cx="2829141" cy="2334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39" y="619042"/>
            <a:ext cx="5006651" cy="18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5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7519">
            <a:off x="10582532" y="4408593"/>
            <a:ext cx="971224" cy="1521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7" y="-262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layar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7" y="1068789"/>
            <a:ext cx="1151706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wouldn’t be a </a:t>
            </a:r>
            <a:r>
              <a:rPr lang="en-AU" sz="4000" i="1" dirty="0"/>
              <a:t>“liar” </a:t>
            </a:r>
            <a:r>
              <a:rPr lang="en-AU" sz="4000" dirty="0"/>
              <a:t> if I told you that you could purchase a very advanced</a:t>
            </a:r>
            <a:r>
              <a:rPr lang="en-AU" sz="4000" b="1" i="1" dirty="0"/>
              <a:t> “</a:t>
            </a:r>
            <a:r>
              <a:rPr lang="en-AU" sz="4000" b="1" i="1" dirty="0" err="1"/>
              <a:t>layar</a:t>
            </a:r>
            <a:r>
              <a:rPr lang="en-AU" sz="4000" b="1" i="1" dirty="0"/>
              <a:t> </a:t>
            </a:r>
            <a:r>
              <a:rPr lang="en-AU" sz="4000" b="1" i="1" dirty="0" err="1"/>
              <a:t>televisi</a:t>
            </a:r>
            <a:r>
              <a:rPr lang="en-AU" sz="4000" b="1" i="1" dirty="0"/>
              <a:t>” </a:t>
            </a:r>
            <a:r>
              <a:rPr lang="en-AU" sz="4000" dirty="0"/>
              <a:t>at a</a:t>
            </a:r>
            <a:r>
              <a:rPr lang="en-AU" sz="4000" b="1" i="1" dirty="0"/>
              <a:t> </a:t>
            </a:r>
            <a:r>
              <a:rPr lang="en-AU" sz="4000" i="1" dirty="0"/>
              <a:t>“sale” </a:t>
            </a:r>
            <a:r>
              <a:rPr lang="en-AU" sz="4000" dirty="0"/>
              <a:t>for a very decent price these days.</a:t>
            </a:r>
            <a:endParaRPr lang="en-AU" sz="4000" i="1" dirty="0"/>
          </a:p>
          <a:p>
            <a:pPr marL="0" indent="0" algn="just">
              <a:buNone/>
            </a:pPr>
            <a:endParaRPr lang="en-AU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8140" y="2553508"/>
            <a:ext cx="2747557" cy="4425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39" y="2394352"/>
            <a:ext cx="5392900" cy="4684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2" y="2676617"/>
            <a:ext cx="3242809" cy="2283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99" y="5004601"/>
            <a:ext cx="1615365" cy="16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0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115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layar</vt:lpstr>
      <vt:lpstr>layar</vt:lpstr>
      <vt:lpstr>layar</vt:lpstr>
      <vt:lpstr>layar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40</cp:revision>
  <dcterms:created xsi:type="dcterms:W3CDTF">2016-04-10T22:18:35Z</dcterms:created>
  <dcterms:modified xsi:type="dcterms:W3CDTF">2016-12-25T03:34:01Z</dcterms:modified>
</cp:coreProperties>
</file>