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3" d="100"/>
          <a:sy n="103" d="100"/>
        </p:scale>
        <p:origin x="14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21/12/2016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21/12/2016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21/12/2016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21/12/2016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langlang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097" y="2587061"/>
            <a:ext cx="3077630" cy="2671553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18" y="2587062"/>
            <a:ext cx="3077630" cy="267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langlang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21" y="1509091"/>
            <a:ext cx="11816957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langlang</a:t>
            </a:r>
            <a:r>
              <a:rPr lang="en-AU" sz="4000" b="1" i="1" dirty="0"/>
              <a:t>”</a:t>
            </a:r>
            <a:r>
              <a:rPr lang="en-AU" sz="4000" dirty="0"/>
              <a:t>, pronounced </a:t>
            </a:r>
            <a:r>
              <a:rPr lang="en-AU" sz="4000" i="1" dirty="0"/>
              <a:t>“lung-lung”,  </a:t>
            </a:r>
            <a:r>
              <a:rPr lang="en-AU" sz="4000" dirty="0"/>
              <a:t>is either one or two pairs of lungs, right?</a:t>
            </a:r>
          </a:p>
          <a:p>
            <a:pPr algn="just"/>
            <a:r>
              <a:rPr lang="en-AU" sz="4000" dirty="0"/>
              <a:t>Sorry to leave you waiting with bated breath, but the verb “</a:t>
            </a:r>
            <a:r>
              <a:rPr lang="en-AU" sz="4000" b="1" i="1" dirty="0" err="1"/>
              <a:t>langlang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“to go around everywhere” </a:t>
            </a:r>
            <a:r>
              <a:rPr lang="en-AU" sz="4000" dirty="0"/>
              <a:t>and the noun “</a:t>
            </a:r>
            <a:r>
              <a:rPr lang="en-AU" sz="4000" b="1" i="1" dirty="0" err="1"/>
              <a:t>langlang</a:t>
            </a:r>
            <a:r>
              <a:rPr lang="en-AU" sz="4000" b="1" i="1" dirty="0"/>
              <a:t>” </a:t>
            </a:r>
            <a:r>
              <a:rPr lang="en-AU" sz="4000" dirty="0"/>
              <a:t>means a </a:t>
            </a:r>
            <a:r>
              <a:rPr lang="en-AU" sz="4000" i="1" dirty="0"/>
              <a:t>“night watchman” </a:t>
            </a:r>
            <a:r>
              <a:rPr lang="en-AU" sz="4000" dirty="0"/>
              <a:t>in Indonesian.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725" y="4300780"/>
            <a:ext cx="2425959" cy="2425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087" y="4483300"/>
            <a:ext cx="2163443" cy="2163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879" y="4352042"/>
            <a:ext cx="1953404" cy="242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>
                <a:solidFill>
                  <a:srgbClr val="FFFF00"/>
                </a:solidFill>
              </a:rPr>
              <a:t>langlang</a:t>
            </a:r>
            <a:endParaRPr lang="en-AU" sz="8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674" y="1517968"/>
            <a:ext cx="11355317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>
                <a:solidFill>
                  <a:srgbClr val="FFFF00"/>
                </a:solidFill>
              </a:rPr>
              <a:t>I suppose it would take a large lung capacity to walk around all night as a security guard! Do you have the lungs to </a:t>
            </a:r>
            <a:r>
              <a:rPr lang="en-AU" sz="4000" b="1" i="1" dirty="0">
                <a:solidFill>
                  <a:srgbClr val="FFFF00"/>
                </a:solidFill>
              </a:rPr>
              <a:t>“</a:t>
            </a:r>
            <a:r>
              <a:rPr lang="en-AU" sz="4000" b="1" i="1" dirty="0" err="1">
                <a:solidFill>
                  <a:srgbClr val="FFFF00"/>
                </a:solidFill>
              </a:rPr>
              <a:t>langlang</a:t>
            </a:r>
            <a:r>
              <a:rPr lang="en-AU" sz="4000" b="1" i="1" dirty="0">
                <a:solidFill>
                  <a:srgbClr val="FFFF00"/>
                </a:solidFill>
              </a:rPr>
              <a:t>” </a:t>
            </a:r>
            <a:r>
              <a:rPr lang="en-AU" sz="4000" dirty="0">
                <a:solidFill>
                  <a:srgbClr val="FFFF00"/>
                </a:solidFill>
              </a:rPr>
              <a:t>as a </a:t>
            </a:r>
            <a:r>
              <a:rPr lang="en-AU" sz="4000" b="1" i="1" dirty="0">
                <a:solidFill>
                  <a:srgbClr val="FFFF00"/>
                </a:solidFill>
              </a:rPr>
              <a:t>“</a:t>
            </a:r>
            <a:r>
              <a:rPr lang="en-AU" sz="4000" b="1" i="1" dirty="0" err="1">
                <a:solidFill>
                  <a:srgbClr val="FFFF00"/>
                </a:solidFill>
              </a:rPr>
              <a:t>langlang</a:t>
            </a:r>
            <a:r>
              <a:rPr lang="en-AU" sz="4000" b="1" i="1" dirty="0">
                <a:solidFill>
                  <a:srgbClr val="FFFF00"/>
                </a:solidFill>
              </a:rPr>
              <a:t>”</a:t>
            </a:r>
            <a:r>
              <a:rPr lang="en-AU" sz="4000" dirty="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133" y="2303767"/>
            <a:ext cx="2322689" cy="5278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27" y="3285067"/>
            <a:ext cx="3790115" cy="3501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342" y="3747911"/>
            <a:ext cx="2835343" cy="2593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609" y="2824057"/>
            <a:ext cx="1117600" cy="9220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62" y="252763"/>
            <a:ext cx="1265413" cy="11628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971" y="253010"/>
            <a:ext cx="1265413" cy="116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91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96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langlang</vt:lpstr>
      <vt:lpstr>langlang</vt:lpstr>
      <vt:lpstr>langlang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39</cp:revision>
  <dcterms:created xsi:type="dcterms:W3CDTF">2016-04-10T22:18:35Z</dcterms:created>
  <dcterms:modified xsi:type="dcterms:W3CDTF">2016-12-21T06:11:04Z</dcterms:modified>
</cp:coreProperties>
</file>