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langit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3782">
            <a:off x="6643053" y="2621379"/>
            <a:ext cx="1657975" cy="166407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526" y="2396253"/>
            <a:ext cx="2261860" cy="1963421"/>
          </a:xfr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langit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825625"/>
            <a:ext cx="8190391" cy="4351338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The Indonesian noun </a:t>
            </a:r>
            <a:r>
              <a:rPr lang="en-AU" b="1" i="1" dirty="0" smtClean="0"/>
              <a:t>“langit”</a:t>
            </a:r>
            <a:r>
              <a:rPr lang="en-AU" dirty="0" smtClean="0"/>
              <a:t>, pronounced </a:t>
            </a:r>
            <a:r>
              <a:rPr lang="en-AU" i="1" dirty="0" smtClean="0"/>
              <a:t>“lung it”</a:t>
            </a:r>
            <a:r>
              <a:rPr lang="en-AU" dirty="0" smtClean="0"/>
              <a:t>,</a:t>
            </a:r>
            <a:r>
              <a:rPr lang="en-AU" b="1" i="1" dirty="0" smtClean="0"/>
              <a:t> </a:t>
            </a:r>
            <a:r>
              <a:rPr lang="en-AU" dirty="0" smtClean="0"/>
              <a:t>means </a:t>
            </a:r>
            <a:r>
              <a:rPr lang="en-AU" i="1" dirty="0" smtClean="0"/>
              <a:t>“sky” </a:t>
            </a:r>
            <a:r>
              <a:rPr lang="en-AU" dirty="0" smtClean="0"/>
              <a:t>and </a:t>
            </a:r>
            <a:r>
              <a:rPr lang="en-AU" b="1" i="1" dirty="0"/>
              <a:t>“</a:t>
            </a:r>
            <a:r>
              <a:rPr lang="en-AU" b="1" i="1" dirty="0" smtClean="0"/>
              <a:t>langit-langit” </a:t>
            </a:r>
            <a:r>
              <a:rPr lang="en-AU" dirty="0" smtClean="0"/>
              <a:t>means </a:t>
            </a:r>
            <a:r>
              <a:rPr lang="en-AU" i="1" dirty="0" smtClean="0"/>
              <a:t>“ceiling”</a:t>
            </a:r>
            <a:r>
              <a:rPr lang="en-AU" dirty="0" smtClean="0"/>
              <a:t>.</a:t>
            </a:r>
          </a:p>
          <a:p>
            <a:pPr algn="just"/>
            <a:r>
              <a:rPr lang="en-AU" dirty="0" smtClean="0"/>
              <a:t> Isn’t that strange? I never knew the </a:t>
            </a:r>
            <a:r>
              <a:rPr lang="en-AU" i="1" dirty="0" smtClean="0"/>
              <a:t>“sky” </a:t>
            </a:r>
            <a:r>
              <a:rPr lang="en-AU" dirty="0" smtClean="0"/>
              <a:t>had a </a:t>
            </a:r>
            <a:r>
              <a:rPr lang="en-AU" i="1" dirty="0" smtClean="0"/>
              <a:t>“ceiling”</a:t>
            </a:r>
            <a:r>
              <a:rPr lang="en-AU" dirty="0" smtClean="0"/>
              <a:t>!</a:t>
            </a:r>
          </a:p>
          <a:p>
            <a:pPr algn="just"/>
            <a:r>
              <a:rPr lang="en-AU" dirty="0" smtClean="0"/>
              <a:t>Coincidentally, </a:t>
            </a:r>
            <a:r>
              <a:rPr lang="en-AU" b="1" i="1" dirty="0"/>
              <a:t>“langit</a:t>
            </a:r>
            <a:r>
              <a:rPr lang="en-AU" b="1" i="1" dirty="0" smtClean="0"/>
              <a:t>”</a:t>
            </a:r>
            <a:r>
              <a:rPr lang="en-AU" dirty="0"/>
              <a:t> </a:t>
            </a:r>
            <a:r>
              <a:rPr lang="en-AU" dirty="0" smtClean="0"/>
              <a:t>also means </a:t>
            </a:r>
            <a:r>
              <a:rPr lang="en-AU" i="1" dirty="0" smtClean="0"/>
              <a:t>“sky” </a:t>
            </a:r>
            <a:r>
              <a:rPr lang="en-AU" dirty="0" smtClean="0"/>
              <a:t>in Tagalog, the national language of the Philippines. Now that’s no pie in the sky!</a:t>
            </a:r>
          </a:p>
          <a:p>
            <a:endParaRPr lang="en-AU" i="1" dirty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610" y="4946650"/>
            <a:ext cx="3200400" cy="1347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010" y="4864100"/>
            <a:ext cx="1752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70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langit</vt:lpstr>
      <vt:lpstr>langit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91</cp:revision>
  <dcterms:created xsi:type="dcterms:W3CDTF">2016-04-10T22:18:35Z</dcterms:created>
  <dcterms:modified xsi:type="dcterms:W3CDTF">2016-06-19T08:00:05Z</dcterms:modified>
</cp:coreProperties>
</file>