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lampu</a:t>
            </a:r>
            <a:endParaRPr lang="en-US" sz="8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5809" y="1849605"/>
            <a:ext cx="2578963" cy="427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61" y="5167497"/>
            <a:ext cx="619124" cy="604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6987" y="4744746"/>
            <a:ext cx="596515" cy="42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612">
            <a:off x="8365995" y="5157126"/>
            <a:ext cx="596515" cy="59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3659">
            <a:off x="7334941" y="4676061"/>
            <a:ext cx="596515" cy="596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14" y="5722857"/>
            <a:ext cx="596515" cy="57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0420">
            <a:off x="7349740" y="5769383"/>
            <a:ext cx="596515" cy="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15" y="1548066"/>
            <a:ext cx="7315200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 know what you’re thinking … </a:t>
            </a:r>
            <a:r>
              <a:rPr lang="en-AU" b="1" i="1" dirty="0"/>
              <a:t>“</a:t>
            </a:r>
            <a:r>
              <a:rPr lang="en-AU" b="1" i="1" dirty="0" err="1"/>
              <a:t>lampu</a:t>
            </a:r>
            <a:r>
              <a:rPr lang="en-AU" b="1" i="1" dirty="0"/>
              <a:t>” </a:t>
            </a:r>
            <a:r>
              <a:rPr lang="en-AU" dirty="0"/>
              <a:t>must mean </a:t>
            </a:r>
            <a:r>
              <a:rPr lang="en-AU" i="1" dirty="0"/>
              <a:t>“lamb droppings”</a:t>
            </a:r>
            <a:r>
              <a:rPr lang="en-AU" dirty="0"/>
              <a:t> or </a:t>
            </a:r>
            <a:r>
              <a:rPr lang="en-AU" i="1" dirty="0"/>
              <a:t>“ sheep poo”. </a:t>
            </a:r>
            <a:r>
              <a:rPr lang="en-AU" dirty="0"/>
              <a:t>Well, I’m sorry to disappoint you, but I’m not into toilet humour!</a:t>
            </a:r>
          </a:p>
          <a:p>
            <a:pPr algn="just"/>
            <a:r>
              <a:rPr lang="en-AU" dirty="0"/>
              <a:t>The word </a:t>
            </a:r>
            <a:r>
              <a:rPr lang="en-AU" b="1" i="1" dirty="0"/>
              <a:t>“</a:t>
            </a:r>
            <a:r>
              <a:rPr lang="en-AU" b="1" i="1" dirty="0" err="1"/>
              <a:t>lampu</a:t>
            </a:r>
            <a:r>
              <a:rPr lang="en-AU" b="1" i="1" dirty="0"/>
              <a:t>”</a:t>
            </a:r>
            <a:r>
              <a:rPr lang="en-AU" i="1" dirty="0"/>
              <a:t>, </a:t>
            </a:r>
            <a:r>
              <a:rPr lang="en-AU" dirty="0"/>
              <a:t>pronounced “</a:t>
            </a:r>
            <a:r>
              <a:rPr lang="en-AU" dirty="0" err="1"/>
              <a:t>lum</a:t>
            </a:r>
            <a:r>
              <a:rPr lang="en-AU" dirty="0"/>
              <a:t>-pooh”, is any </a:t>
            </a:r>
            <a:r>
              <a:rPr lang="en-AU" i="1" dirty="0"/>
              <a:t>“lamp” </a:t>
            </a:r>
            <a:r>
              <a:rPr lang="en-AU" dirty="0"/>
              <a:t>, </a:t>
            </a:r>
            <a:r>
              <a:rPr lang="en-AU" i="1" dirty="0"/>
              <a:t>“light bulb” </a:t>
            </a:r>
            <a:r>
              <a:rPr lang="en-AU" dirty="0"/>
              <a:t>or </a:t>
            </a:r>
            <a:r>
              <a:rPr lang="en-AU" i="1" dirty="0"/>
              <a:t>“fluorescent light”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I hope that throws some </a:t>
            </a:r>
            <a:r>
              <a:rPr lang="en-AU" b="1" i="1" dirty="0"/>
              <a:t>“light</a:t>
            </a:r>
            <a:r>
              <a:rPr lang="en-AU" dirty="0"/>
              <a:t>” on the subject.</a:t>
            </a:r>
          </a:p>
          <a:p>
            <a:pPr algn="just"/>
            <a:r>
              <a:rPr lang="en-AU" dirty="0"/>
              <a:t>If you’re wondering why the flies are still here, they’re just attracted to the </a:t>
            </a:r>
            <a:r>
              <a:rPr lang="en-AU" b="1" i="1" dirty="0"/>
              <a:t>“</a:t>
            </a:r>
            <a:r>
              <a:rPr lang="en-AU" b="1" i="1" dirty="0" err="1"/>
              <a:t>lumpu</a:t>
            </a:r>
            <a:r>
              <a:rPr lang="en-AU" b="1" i="1" dirty="0"/>
              <a:t>” </a:t>
            </a:r>
            <a:r>
              <a:rPr lang="en-AU" dirty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0875" y="1343467"/>
            <a:ext cx="596515" cy="42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612">
            <a:off x="10889242" y="1746916"/>
            <a:ext cx="596515" cy="59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3659">
            <a:off x="9044600" y="1205637"/>
            <a:ext cx="596515" cy="596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46" y="2222225"/>
            <a:ext cx="596515" cy="57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0420">
            <a:off x="9177397" y="1999622"/>
            <a:ext cx="596515" cy="59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8738" y="305547"/>
            <a:ext cx="1427195" cy="1902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661" y="3050170"/>
            <a:ext cx="3480045" cy="2935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8464">
            <a:off x="9884427" y="2343195"/>
            <a:ext cx="596515" cy="596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0664">
            <a:off x="10751576" y="725341"/>
            <a:ext cx="596515" cy="5965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831">
            <a:off x="9087375" y="646851"/>
            <a:ext cx="596515" cy="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lampu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47" y="2048242"/>
            <a:ext cx="2769032" cy="43513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8469" y="1535114"/>
            <a:ext cx="596515" cy="42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612">
            <a:off x="5702267" y="2087336"/>
            <a:ext cx="596515" cy="59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3659">
            <a:off x="2719819" y="2099096"/>
            <a:ext cx="596515" cy="596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0420">
            <a:off x="2623871" y="3841514"/>
            <a:ext cx="596515" cy="596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9811">
            <a:off x="2361831" y="2974153"/>
            <a:ext cx="596515" cy="596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8529">
            <a:off x="4185395" y="1316982"/>
            <a:ext cx="596515" cy="5965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831">
            <a:off x="3144898" y="1585849"/>
            <a:ext cx="596515" cy="596515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571860" y="1631121"/>
            <a:ext cx="4241142" cy="2853434"/>
          </a:xfrm>
          <a:prstGeom prst="wedgeEllipseCallout">
            <a:avLst>
              <a:gd name="adj1" fmla="val -67703"/>
              <a:gd name="adj2" fmla="val 279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03" y="1833009"/>
            <a:ext cx="1926234" cy="811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7255" y="2575603"/>
            <a:ext cx="397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You must think you’re a real bright spark! Well let me tell you something,  Mister , you don’t turn me on at all !!!</a:t>
            </a:r>
          </a:p>
          <a:p>
            <a:r>
              <a:rPr lang="en-AU" b="1" i="1" dirty="0"/>
              <a:t>And what’s with all these damn flies???</a:t>
            </a:r>
            <a:endParaRPr lang="en-US" b="1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4027">
            <a:off x="5799978" y="2879747"/>
            <a:ext cx="592043" cy="5920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859">
            <a:off x="5638279" y="4006182"/>
            <a:ext cx="596515" cy="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lampu</vt:lpstr>
      <vt:lpstr>lampu</vt:lpstr>
      <vt:lpstr>lampu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102</cp:revision>
  <dcterms:created xsi:type="dcterms:W3CDTF">2016-04-10T22:18:35Z</dcterms:created>
  <dcterms:modified xsi:type="dcterms:W3CDTF">2016-06-23T11:48:57Z</dcterms:modified>
</cp:coreProperties>
</file>