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3" d="100"/>
          <a:sy n="103" d="100"/>
        </p:scale>
        <p:origin x="144" y="1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21/12/2016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21/12/2016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21/12/2016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21/12/2016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lampai</a:t>
            </a:r>
            <a:endParaRPr lang="en-AU" sz="80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1" y="853745"/>
            <a:ext cx="5029210" cy="54864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2849" y="774546"/>
            <a:ext cx="5959151" cy="59686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189" y="3758861"/>
            <a:ext cx="1643785" cy="16437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5992" y="3452451"/>
            <a:ext cx="1599206" cy="16437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616" y="1795191"/>
            <a:ext cx="15736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41566" y="0"/>
            <a:ext cx="1931437" cy="19314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901600" y="229"/>
            <a:ext cx="1937732" cy="20739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3738880"/>
            <a:ext cx="2667000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>
                <a:solidFill>
                  <a:srgbClr val="FFFF00"/>
                </a:solidFill>
              </a:rPr>
              <a:t>lampai</a:t>
            </a:r>
            <a:endParaRPr lang="en-AU" sz="8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716" y="1517968"/>
            <a:ext cx="11419955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>
                <a:solidFill>
                  <a:srgbClr val="FFFF00"/>
                </a:solidFill>
              </a:rPr>
              <a:t>You are probably thinking that </a:t>
            </a:r>
            <a:r>
              <a:rPr lang="en-AU" sz="4000" b="1" i="1" dirty="0">
                <a:solidFill>
                  <a:srgbClr val="FFFF00"/>
                </a:solidFill>
              </a:rPr>
              <a:t>“</a:t>
            </a:r>
            <a:r>
              <a:rPr lang="en-AU" sz="4000" b="1" i="1" dirty="0" err="1">
                <a:solidFill>
                  <a:srgbClr val="FFFF00"/>
                </a:solidFill>
              </a:rPr>
              <a:t>lampai</a:t>
            </a:r>
            <a:r>
              <a:rPr lang="en-AU" sz="4000" b="1" i="1" dirty="0">
                <a:solidFill>
                  <a:srgbClr val="FFFF00"/>
                </a:solidFill>
              </a:rPr>
              <a:t>”</a:t>
            </a:r>
            <a:r>
              <a:rPr lang="en-AU" sz="4000" dirty="0">
                <a:solidFill>
                  <a:srgbClr val="FFFF00"/>
                </a:solidFill>
              </a:rPr>
              <a:t>,</a:t>
            </a:r>
            <a:r>
              <a:rPr lang="en-AU" sz="4000" b="1" i="1" dirty="0">
                <a:solidFill>
                  <a:srgbClr val="FFFF00"/>
                </a:solidFill>
              </a:rPr>
              <a:t> </a:t>
            </a:r>
            <a:r>
              <a:rPr lang="en-AU" sz="4000" dirty="0">
                <a:solidFill>
                  <a:srgbClr val="FFFF00"/>
                </a:solidFill>
              </a:rPr>
              <a:t>pronounced </a:t>
            </a:r>
            <a:r>
              <a:rPr lang="en-AU" sz="4000" i="1" dirty="0">
                <a:solidFill>
                  <a:srgbClr val="FFFF00"/>
                </a:solidFill>
              </a:rPr>
              <a:t>“lump-eye”</a:t>
            </a:r>
            <a:r>
              <a:rPr lang="en-AU" sz="4000" dirty="0">
                <a:solidFill>
                  <a:srgbClr val="FFFF00"/>
                </a:solidFill>
              </a:rPr>
              <a:t>,</a:t>
            </a:r>
            <a:r>
              <a:rPr lang="en-AU" sz="4000" i="1" dirty="0">
                <a:solidFill>
                  <a:srgbClr val="FFFF00"/>
                </a:solidFill>
              </a:rPr>
              <a:t>  </a:t>
            </a:r>
            <a:r>
              <a:rPr lang="en-AU" sz="4000" dirty="0">
                <a:solidFill>
                  <a:srgbClr val="FFFF00"/>
                </a:solidFill>
              </a:rPr>
              <a:t>is the Indonesian word for the </a:t>
            </a:r>
            <a:r>
              <a:rPr lang="en-AU" sz="4000" i="1" dirty="0">
                <a:solidFill>
                  <a:srgbClr val="FFFF00"/>
                </a:solidFill>
              </a:rPr>
              <a:t>“eye” </a:t>
            </a:r>
            <a:r>
              <a:rPr lang="en-AU" sz="4000" dirty="0">
                <a:solidFill>
                  <a:srgbClr val="FFFF00"/>
                </a:solidFill>
              </a:rPr>
              <a:t>or</a:t>
            </a:r>
            <a:r>
              <a:rPr lang="en-AU" sz="4000" i="1" dirty="0">
                <a:solidFill>
                  <a:srgbClr val="FFFF00"/>
                </a:solidFill>
              </a:rPr>
              <a:t> “bulb” </a:t>
            </a:r>
            <a:r>
              <a:rPr lang="en-AU" sz="4000" dirty="0">
                <a:solidFill>
                  <a:srgbClr val="FFFF00"/>
                </a:solidFill>
              </a:rPr>
              <a:t>of a</a:t>
            </a:r>
            <a:r>
              <a:rPr lang="en-AU" sz="4000" i="1" dirty="0">
                <a:solidFill>
                  <a:srgbClr val="FFFF00"/>
                </a:solidFill>
              </a:rPr>
              <a:t> “lamp”</a:t>
            </a:r>
            <a:r>
              <a:rPr lang="en-AU" sz="4000" dirty="0">
                <a:solidFill>
                  <a:srgbClr val="FFFF00"/>
                </a:solidFill>
              </a:rPr>
              <a:t>,</a:t>
            </a:r>
            <a:r>
              <a:rPr lang="en-AU" sz="4000" i="1" dirty="0">
                <a:solidFill>
                  <a:srgbClr val="FFFF00"/>
                </a:solidFill>
              </a:rPr>
              <a:t> </a:t>
            </a:r>
            <a:r>
              <a:rPr lang="en-AU" sz="4000" dirty="0">
                <a:solidFill>
                  <a:srgbClr val="FFFF00"/>
                </a:solidFill>
              </a:rPr>
              <a:t>right?</a:t>
            </a:r>
            <a:r>
              <a:rPr lang="en-AU" sz="4000" i="1" dirty="0">
                <a:solidFill>
                  <a:srgbClr val="FFFF00"/>
                </a:solidFill>
              </a:rPr>
              <a:t> </a:t>
            </a:r>
          </a:p>
          <a:p>
            <a:pPr algn="just"/>
            <a:r>
              <a:rPr lang="en-AU" sz="4000" dirty="0">
                <a:solidFill>
                  <a:srgbClr val="FFFF00"/>
                </a:solidFill>
              </a:rPr>
              <a:t>Sorry to put an end to that “bright” idea, but you are wrong, yet again, as usual!</a:t>
            </a:r>
          </a:p>
          <a:p>
            <a:pPr algn="just"/>
            <a:r>
              <a:rPr lang="en-AU" sz="4000" dirty="0">
                <a:solidFill>
                  <a:srgbClr val="FFFF00"/>
                </a:solidFill>
              </a:rPr>
              <a:t>Allow me to throw some light on the subject!</a:t>
            </a:r>
          </a:p>
        </p:txBody>
      </p:sp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lampai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3874"/>
            <a:ext cx="7337895" cy="4351338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The adjective </a:t>
            </a:r>
            <a:r>
              <a:rPr lang="en-AU" sz="4000" b="1" i="1" dirty="0"/>
              <a:t>“</a:t>
            </a:r>
            <a:r>
              <a:rPr lang="en-AU" sz="4000" b="1" i="1" dirty="0" err="1"/>
              <a:t>lampai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“slender” </a:t>
            </a:r>
            <a:r>
              <a:rPr lang="en-AU" sz="4000" dirty="0"/>
              <a:t>or </a:t>
            </a:r>
            <a:r>
              <a:rPr lang="en-AU" sz="4000" i="1" dirty="0"/>
              <a:t>“slim” </a:t>
            </a:r>
            <a:r>
              <a:rPr lang="en-AU" sz="4000" dirty="0"/>
              <a:t>in Indonesian, as epitomised by the members of the number one Korean girl-band </a:t>
            </a:r>
            <a:r>
              <a:rPr lang="en-AU" sz="4000" b="1" i="1" dirty="0"/>
              <a:t>SNSD (Girls Generation)</a:t>
            </a:r>
            <a:r>
              <a:rPr lang="en-AU" sz="4000" dirty="0"/>
              <a:t>.</a:t>
            </a:r>
          </a:p>
          <a:p>
            <a:pPr algn="just"/>
            <a:r>
              <a:rPr lang="en-AU" sz="4000" dirty="0"/>
              <a:t>They are renowned for putting on a great </a:t>
            </a:r>
            <a:r>
              <a:rPr lang="en-AU" sz="4000" i="1" dirty="0"/>
              <a:t>“light” </a:t>
            </a:r>
            <a:r>
              <a:rPr lang="en-AU" sz="4000" dirty="0"/>
              <a:t>show!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5" y="1425052"/>
            <a:ext cx="5614630" cy="52276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157" y="5423939"/>
            <a:ext cx="1489441" cy="12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60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113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lampai</vt:lpstr>
      <vt:lpstr>lampai</vt:lpstr>
      <vt:lpstr>lampai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37</cp:revision>
  <dcterms:created xsi:type="dcterms:W3CDTF">2016-04-10T22:18:35Z</dcterms:created>
  <dcterms:modified xsi:type="dcterms:W3CDTF">2016-12-21T02:00:16Z</dcterms:modified>
</cp:coreProperties>
</file>