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laki-laki</a:t>
            </a:r>
            <a:endParaRPr lang="en-AU" sz="8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635" y="-541982"/>
            <a:ext cx="2743206" cy="38648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98" y="4449131"/>
            <a:ext cx="1932471" cy="18871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66">
            <a:off x="735334" y="4818913"/>
            <a:ext cx="3088540" cy="17373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69" y="2101965"/>
            <a:ext cx="2143125" cy="1609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0234">
            <a:off x="210991" y="1910750"/>
            <a:ext cx="4404806" cy="2318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46" y="3953725"/>
            <a:ext cx="2382585" cy="23825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5" y="518034"/>
            <a:ext cx="1677654" cy="1398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34" y="1744183"/>
            <a:ext cx="2533650" cy="1809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31" y="3623124"/>
            <a:ext cx="3012069" cy="301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laki-laki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96" y="1438069"/>
            <a:ext cx="740693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laki-laki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“lucky-lucky”</a:t>
            </a:r>
            <a:r>
              <a:rPr lang="en-AU" sz="4000" dirty="0"/>
              <a:t>, means </a:t>
            </a:r>
            <a:r>
              <a:rPr lang="en-AU" sz="4000" i="1" dirty="0"/>
              <a:t>“good luck” </a:t>
            </a:r>
            <a:r>
              <a:rPr lang="en-AU" sz="4000" dirty="0"/>
              <a:t>in Indonesian. Bad luck for you that it doesn’t!</a:t>
            </a:r>
          </a:p>
          <a:p>
            <a:pPr algn="just"/>
            <a:r>
              <a:rPr lang="en-AU" sz="4000" dirty="0"/>
              <a:t>Luckily for men, </a:t>
            </a:r>
            <a:r>
              <a:rPr lang="en-AU" sz="4000" b="1" i="1" dirty="0"/>
              <a:t>“</a:t>
            </a:r>
            <a:r>
              <a:rPr lang="en-AU" sz="4000" b="1" i="1" dirty="0" err="1"/>
              <a:t>laki-laki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“male”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652" y="1125263"/>
            <a:ext cx="2378831" cy="5661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16" y="996528"/>
            <a:ext cx="2203180" cy="59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7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laki-laki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96" y="1438069"/>
            <a:ext cx="895165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</a:t>
            </a:r>
            <a:r>
              <a:rPr lang="en-AU" sz="4000" b="1" i="1" dirty="0"/>
              <a:t>“</a:t>
            </a:r>
            <a:r>
              <a:rPr lang="en-AU" sz="4000" b="1" i="1" dirty="0" err="1"/>
              <a:t>laki-laki</a:t>
            </a:r>
            <a:r>
              <a:rPr lang="en-AU" sz="4000" b="1" i="1" dirty="0"/>
              <a:t>”</a:t>
            </a:r>
            <a:r>
              <a:rPr lang="en-AU" sz="4000" dirty="0"/>
              <a:t>, means </a:t>
            </a:r>
            <a:r>
              <a:rPr lang="en-AU" sz="4000" i="1" dirty="0"/>
              <a:t>“male” </a:t>
            </a:r>
            <a:r>
              <a:rPr lang="en-AU" sz="4000" dirty="0"/>
              <a:t>in Indonesian, then surely the word for </a:t>
            </a:r>
            <a:r>
              <a:rPr lang="en-AU" sz="4000" i="1" dirty="0"/>
              <a:t>“female” </a:t>
            </a:r>
            <a:r>
              <a:rPr lang="en-AU" sz="4000" dirty="0"/>
              <a:t>must be </a:t>
            </a:r>
            <a:r>
              <a:rPr lang="en-AU" sz="4000" b="1" i="1" dirty="0"/>
              <a:t>“unlucky-unlucky”</a:t>
            </a:r>
            <a:r>
              <a:rPr lang="en-AU" sz="4000" dirty="0"/>
              <a:t>! </a:t>
            </a:r>
            <a:endParaRPr lang="en-AU" sz="4000" b="1" i="1" dirty="0"/>
          </a:p>
          <a:p>
            <a:pPr algn="just"/>
            <a:r>
              <a:rPr lang="en-AU" sz="4000" dirty="0"/>
              <a:t>No such luck!  The word for female in Indonesian is </a:t>
            </a:r>
            <a:r>
              <a:rPr lang="en-AU" sz="4000" b="1" i="1" dirty="0"/>
              <a:t>“</a:t>
            </a:r>
            <a:r>
              <a:rPr lang="en-AU" sz="4000" b="1" i="1" dirty="0" err="1"/>
              <a:t>perempuan</a:t>
            </a:r>
            <a:r>
              <a:rPr lang="en-AU" sz="4000" b="1" i="1" dirty="0"/>
              <a:t>” </a:t>
            </a:r>
            <a:r>
              <a:rPr lang="en-AU" sz="4000" i="1" dirty="0"/>
              <a:t>, pronounced “pair-rem-</a:t>
            </a:r>
            <a:r>
              <a:rPr lang="en-AU" sz="4000" i="1" u="sng" dirty="0"/>
              <a:t>poo</a:t>
            </a:r>
            <a:r>
              <a:rPr lang="en-AU" sz="4000" i="1" dirty="0"/>
              <a:t>-un”.</a:t>
            </a:r>
          </a:p>
          <a:p>
            <a:endParaRPr lang="en-AU" sz="4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218" y="-103760"/>
            <a:ext cx="3358075" cy="3358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289" y="2995057"/>
            <a:ext cx="2731222" cy="3862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15" y="4425053"/>
            <a:ext cx="19050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25" y="4926528"/>
            <a:ext cx="782106" cy="7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90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laki-laki</vt:lpstr>
      <vt:lpstr>laki-laki</vt:lpstr>
      <vt:lpstr>laki-laki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2016-09-22T10:15:42Z</dcterms:modified>
</cp:coreProperties>
</file>