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2" y="879790"/>
            <a:ext cx="5887452" cy="587048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5368" y="1027906"/>
            <a:ext cx="6176210" cy="56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517968"/>
            <a:ext cx="1185511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“lain”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lah</a:t>
            </a:r>
            <a:r>
              <a:rPr lang="en-AU" sz="4000" i="1" dirty="0"/>
              <a:t>-in” </a:t>
            </a:r>
            <a:r>
              <a:rPr lang="en-AU" sz="4000" dirty="0"/>
              <a:t>is the Indonesian word for </a:t>
            </a:r>
            <a:r>
              <a:rPr lang="en-AU" sz="4000" i="1" dirty="0"/>
              <a:t>“lion”.</a:t>
            </a:r>
            <a:r>
              <a:rPr lang="en-AU" sz="4000" dirty="0"/>
              <a:t> It sounds very similar!</a:t>
            </a:r>
          </a:p>
          <a:p>
            <a:pPr algn="just"/>
            <a:r>
              <a:rPr lang="en-AU" sz="4000" dirty="0"/>
              <a:t>However, the word </a:t>
            </a:r>
            <a:r>
              <a:rPr lang="en-AU" sz="4000" b="1" i="1" dirty="0"/>
              <a:t>“lain”</a:t>
            </a:r>
            <a:r>
              <a:rPr lang="en-AU" sz="4000" dirty="0"/>
              <a:t> means </a:t>
            </a:r>
            <a:r>
              <a:rPr lang="en-AU" sz="4000" i="1" dirty="0"/>
              <a:t>“other”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I </a:t>
            </a:r>
            <a:r>
              <a:rPr lang="en-AU" sz="4000" dirty="0" err="1"/>
              <a:t>ain’t</a:t>
            </a:r>
            <a:r>
              <a:rPr lang="en-AU" sz="4000" dirty="0"/>
              <a:t> </a:t>
            </a:r>
            <a:r>
              <a:rPr lang="en-AU" sz="4000" dirty="0" err="1"/>
              <a:t>lyin</a:t>
            </a:r>
            <a:r>
              <a:rPr lang="en-AU" sz="4000" dirty="0"/>
              <a:t>’  when I say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ayam</a:t>
            </a:r>
            <a:r>
              <a:rPr lang="en-AU" sz="4000" b="1" i="1" dirty="0"/>
              <a:t>” </a:t>
            </a:r>
            <a:r>
              <a:rPr lang="en-AU" sz="4000" dirty="0"/>
              <a:t>not a </a:t>
            </a:r>
            <a:r>
              <a:rPr lang="en-AU" sz="4000" b="1" i="1" dirty="0"/>
              <a:t>“lain” </a:t>
            </a:r>
            <a:r>
              <a:rPr lang="en-AU" sz="4000" dirty="0"/>
              <a:t>!</a:t>
            </a:r>
          </a:p>
          <a:p>
            <a:pPr algn="just"/>
            <a:endParaRPr lang="en-AU" sz="4000" dirty="0"/>
          </a:p>
          <a:p>
            <a:pPr algn="just"/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58" y="4325575"/>
            <a:ext cx="2993357" cy="266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98" y="4411445"/>
            <a:ext cx="5661196" cy="2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60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lain</vt:lpstr>
      <vt:lpstr>lain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33</cp:revision>
  <dcterms:created xsi:type="dcterms:W3CDTF">2016-04-10T22:18:35Z</dcterms:created>
  <dcterms:modified xsi:type="dcterms:W3CDTF">2016-08-19T07:37:25Z</dcterms:modified>
</cp:coreProperties>
</file>