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30/04/2016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30/04/2016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30/04/2016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30/04/2016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30/04/2016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30/04/2016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30/04/2016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30/04/2016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30/04/2016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30/04/2016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30/04/2016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30/04/2016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kwitansi</a:t>
            </a:r>
            <a:endParaRPr lang="en-AU" sz="80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739" y="1825625"/>
            <a:ext cx="6340521" cy="4351338"/>
          </a:xfr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kwitansi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517968"/>
            <a:ext cx="11372362" cy="5268912"/>
          </a:xfrm>
        </p:spPr>
        <p:txBody>
          <a:bodyPr>
            <a:normAutofit/>
          </a:bodyPr>
          <a:lstStyle/>
          <a:p>
            <a:r>
              <a:rPr lang="en-AU" sz="4000" b="1" i="1" dirty="0" smtClean="0"/>
              <a:t>“</a:t>
            </a:r>
            <a:r>
              <a:rPr lang="en-AU" sz="4000" b="1" i="1" dirty="0" err="1" smtClean="0"/>
              <a:t>kwitansi</a:t>
            </a:r>
            <a:r>
              <a:rPr lang="en-AU" sz="4000" b="1" i="1" dirty="0" smtClean="0"/>
              <a:t>” </a:t>
            </a:r>
            <a:r>
              <a:rPr lang="en-AU" sz="4000" dirty="0" smtClean="0"/>
              <a:t>is the Indonesian word for </a:t>
            </a:r>
            <a:r>
              <a:rPr lang="en-AU" sz="4000" i="1" dirty="0" smtClean="0"/>
              <a:t>“receipt”. </a:t>
            </a:r>
            <a:r>
              <a:rPr lang="en-AU" sz="4000" dirty="0" smtClean="0"/>
              <a:t>In Indonesia it is still common to receive hand-written receipts at small family-owned shops and businesses.</a:t>
            </a:r>
          </a:p>
          <a:p>
            <a:r>
              <a:rPr lang="en-AU" sz="4000" dirty="0" smtClean="0"/>
              <a:t> When shopping in Indonesia, don’t forget to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Minta</a:t>
            </a:r>
            <a:r>
              <a:rPr lang="en-AU" sz="4000" b="1" i="1" dirty="0" smtClean="0"/>
              <a:t> </a:t>
            </a:r>
            <a:r>
              <a:rPr lang="en-AU" sz="4000" b="1" i="1" dirty="0" err="1" smtClean="0"/>
              <a:t>kwitansi</a:t>
            </a:r>
            <a:r>
              <a:rPr lang="en-AU" sz="4000" b="1" i="1" dirty="0" smtClean="0"/>
              <a:t>” </a:t>
            </a:r>
            <a:r>
              <a:rPr lang="en-AU" sz="4000" dirty="0" smtClean="0"/>
              <a:t>as proof of your purchase.</a:t>
            </a:r>
            <a:endParaRPr lang="en-AU" sz="4000" i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617" y="4231060"/>
            <a:ext cx="2877074" cy="203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49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kwitansi</vt:lpstr>
      <vt:lpstr>kwitansi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 Athanasiadis</cp:lastModifiedBy>
  <cp:revision>32</cp:revision>
  <dcterms:created xsi:type="dcterms:W3CDTF">2016-04-10T22:18:35Z</dcterms:created>
  <dcterms:modified xsi:type="dcterms:W3CDTF">2016-04-30T11:10:48Z</dcterms:modified>
</cp:coreProperties>
</file>