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kursi</a:t>
            </a:r>
            <a:endParaRPr lang="en-AU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15" y="1177046"/>
            <a:ext cx="4249160" cy="42491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270">
            <a:off x="4295689" y="2574746"/>
            <a:ext cx="2467714" cy="2392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69" y="3301626"/>
            <a:ext cx="2054341" cy="2054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36" y="3474553"/>
            <a:ext cx="2631776" cy="2329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61" y="2853918"/>
            <a:ext cx="3810868" cy="38108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807">
            <a:off x="342899" y="949538"/>
            <a:ext cx="3090483" cy="29961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0831">
            <a:off x="1186203" y="1575710"/>
            <a:ext cx="2796411" cy="2475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0252">
            <a:off x="-338756" y="646244"/>
            <a:ext cx="3930384" cy="39303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827">
            <a:off x="359543" y="657648"/>
            <a:ext cx="3810868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kursi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517968"/>
            <a:ext cx="1185511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know that you’re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kursi</a:t>
            </a:r>
            <a:r>
              <a:rPr lang="en-AU" sz="4000" b="1" i="1" dirty="0"/>
              <a:t>” </a:t>
            </a:r>
            <a:r>
              <a:rPr lang="en-AU" sz="4000" dirty="0"/>
              <a:t>must mean </a:t>
            </a:r>
            <a:r>
              <a:rPr lang="en-AU" sz="4000" i="1" dirty="0"/>
              <a:t>“curse</a:t>
            </a:r>
            <a:r>
              <a:rPr lang="en-AU" sz="4000" dirty="0"/>
              <a:t>”, right? Nothing could be further from the truth!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kursi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koor-sih</a:t>
            </a:r>
            <a:r>
              <a:rPr lang="en-AU" sz="4000" i="1" dirty="0"/>
              <a:t>”</a:t>
            </a:r>
            <a:r>
              <a:rPr lang="en-AU" sz="4000" dirty="0"/>
              <a:t>, actually means any kind of </a:t>
            </a:r>
            <a:r>
              <a:rPr lang="en-AU" sz="4000" i="1" dirty="0"/>
              <a:t>“chair” </a:t>
            </a:r>
            <a:r>
              <a:rPr lang="en-AU" sz="4000" dirty="0"/>
              <a:t>in Indonesian.</a:t>
            </a:r>
          </a:p>
          <a:p>
            <a:pPr algn="just"/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7" y="4005634"/>
            <a:ext cx="1666426" cy="2852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728" y="3362325"/>
            <a:ext cx="2457450" cy="3495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6" y="3635103"/>
            <a:ext cx="2523121" cy="3364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8504" y="3592027"/>
            <a:ext cx="2410825" cy="33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kursi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517968"/>
            <a:ext cx="1185511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Most Westerners are cursed because they are unable to roll their </a:t>
            </a:r>
            <a:r>
              <a:rPr lang="en-AU" sz="4000" b="1" i="1" dirty="0"/>
              <a:t>“</a:t>
            </a:r>
            <a:r>
              <a:rPr lang="en-AU" sz="4000" b="1" i="1" dirty="0" err="1"/>
              <a:t>r”</a:t>
            </a:r>
            <a:r>
              <a:rPr lang="en-AU" sz="4000" dirty="0" err="1"/>
              <a:t>s</a:t>
            </a:r>
            <a:r>
              <a:rPr lang="en-AU" sz="4000" dirty="0"/>
              <a:t> in Indonesian. Because of this, they pronounce </a:t>
            </a:r>
            <a:r>
              <a:rPr lang="en-AU" sz="4000" b="1" i="1" dirty="0"/>
              <a:t>“</a:t>
            </a:r>
            <a:r>
              <a:rPr lang="en-AU" sz="4000" b="1" i="1" dirty="0" err="1"/>
              <a:t>kursi</a:t>
            </a:r>
            <a:r>
              <a:rPr lang="en-AU" sz="4000" b="1" i="1" dirty="0"/>
              <a:t>”</a:t>
            </a:r>
            <a:r>
              <a:rPr lang="en-AU" sz="4000" dirty="0"/>
              <a:t> as </a:t>
            </a:r>
            <a:r>
              <a:rPr lang="en-AU" sz="4000" i="1" dirty="0"/>
              <a:t>“</a:t>
            </a:r>
            <a:r>
              <a:rPr lang="en-AU" sz="4000" i="1" dirty="0" err="1"/>
              <a:t>cursey</a:t>
            </a:r>
            <a:r>
              <a:rPr lang="en-AU" sz="4000" i="1" dirty="0"/>
              <a:t>”</a:t>
            </a:r>
            <a:r>
              <a:rPr lang="en-AU" sz="4000" dirty="0"/>
              <a:t>. Are you </a:t>
            </a:r>
            <a:r>
              <a:rPr lang="en-AU" sz="4000" i="1" dirty="0"/>
              <a:t>“cursed”</a:t>
            </a:r>
            <a:r>
              <a:rPr lang="en-AU" sz="4000" dirty="0"/>
              <a:t> ???</a:t>
            </a:r>
          </a:p>
          <a:p>
            <a:pPr algn="just"/>
            <a:r>
              <a:rPr lang="en-AU" sz="4000" dirty="0"/>
              <a:t>If you can say </a:t>
            </a:r>
            <a:r>
              <a:rPr lang="en-AU" sz="4000" i="1" dirty="0"/>
              <a:t>“Harry”</a:t>
            </a:r>
            <a:r>
              <a:rPr lang="en-AU" sz="4000" dirty="0"/>
              <a:t>, you should be able to say </a:t>
            </a:r>
            <a:r>
              <a:rPr lang="en-AU" sz="4000" b="1" i="1" dirty="0"/>
              <a:t>“</a:t>
            </a:r>
            <a:r>
              <a:rPr lang="en-AU" sz="4000" b="1" i="1" dirty="0" err="1"/>
              <a:t>kursi</a:t>
            </a:r>
            <a:r>
              <a:rPr lang="en-AU" sz="4000" b="1" i="1" dirty="0"/>
              <a:t>”</a:t>
            </a:r>
            <a:r>
              <a:rPr lang="en-AU" sz="4000" dirty="0"/>
              <a:t>!</a:t>
            </a:r>
          </a:p>
          <a:p>
            <a:pPr algn="just"/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58" y="3914263"/>
            <a:ext cx="7299156" cy="2872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7" y="4669654"/>
            <a:ext cx="2419105" cy="19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0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98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kursi</vt:lpstr>
      <vt:lpstr>kursi</vt:lpstr>
      <vt:lpstr>kursi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32</cp:revision>
  <dcterms:created xsi:type="dcterms:W3CDTF">2016-04-10T22:18:35Z</dcterms:created>
  <dcterms:modified xsi:type="dcterms:W3CDTF">2016-08-14T11:20:51Z</dcterms:modified>
</cp:coreProperties>
</file>