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9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CDA3F-A32B-4CD2-8F7C-D000AE3598C6}" type="datetimeFigureOut">
              <a:rPr lang="en-US" smtClean="0"/>
              <a:t>23-Jun-16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AA01-FF42-4924-91B7-A12BC5F9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3AA01-FF42-4924-91B7-A12BC5F98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kunci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2" y="1531699"/>
            <a:ext cx="3723132" cy="26955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26" y="2119787"/>
            <a:ext cx="4888428" cy="2993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60" y="4068256"/>
            <a:ext cx="5312553" cy="26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kunci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996" y="1593034"/>
            <a:ext cx="9383697" cy="5074096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You’re thinking that if it looks like </a:t>
            </a:r>
            <a:r>
              <a:rPr lang="en-AU" i="1" dirty="0"/>
              <a:t>Coon Cheese</a:t>
            </a:r>
            <a:r>
              <a:rPr lang="en-AU" dirty="0"/>
              <a:t> and sounds like </a:t>
            </a:r>
            <a:r>
              <a:rPr lang="en-AU" i="1" dirty="0"/>
              <a:t>Coon Cheese </a:t>
            </a:r>
            <a:r>
              <a:rPr lang="en-AU" dirty="0"/>
              <a:t>then it must be </a:t>
            </a:r>
            <a:r>
              <a:rPr lang="en-AU" i="1" dirty="0"/>
              <a:t>Coon Cheese</a:t>
            </a:r>
            <a:r>
              <a:rPr lang="en-AU" dirty="0"/>
              <a:t>, right?</a:t>
            </a:r>
          </a:p>
          <a:p>
            <a:pPr algn="just"/>
            <a:r>
              <a:rPr lang="en-AU" sz="3200" b="1" i="1" dirty="0"/>
              <a:t>WRONG!!!  </a:t>
            </a:r>
            <a:r>
              <a:rPr lang="en-AU" dirty="0"/>
              <a:t>The Indonesian word </a:t>
            </a:r>
            <a:r>
              <a:rPr lang="en-AU" b="1" i="1" dirty="0"/>
              <a:t>“</a:t>
            </a:r>
            <a:r>
              <a:rPr lang="en-AU" b="1" i="1" dirty="0" err="1"/>
              <a:t>kunci</a:t>
            </a:r>
            <a:r>
              <a:rPr lang="en-AU" b="1" i="1" dirty="0"/>
              <a:t>”</a:t>
            </a:r>
            <a:r>
              <a:rPr lang="en-AU" dirty="0"/>
              <a:t>, pronounced “</a:t>
            </a:r>
            <a:r>
              <a:rPr lang="en-AU" i="1" dirty="0" err="1"/>
              <a:t>kuhn</a:t>
            </a:r>
            <a:r>
              <a:rPr lang="en-AU" i="1" dirty="0"/>
              <a:t>-chi”</a:t>
            </a:r>
            <a:r>
              <a:rPr lang="en-AU" dirty="0"/>
              <a:t>,  means </a:t>
            </a:r>
            <a:r>
              <a:rPr lang="en-AU" i="1" dirty="0"/>
              <a:t>“key”</a:t>
            </a:r>
            <a:r>
              <a:rPr lang="en-AU" dirty="0"/>
              <a:t>.</a:t>
            </a:r>
          </a:p>
          <a:p>
            <a:pPr algn="just"/>
            <a:r>
              <a:rPr lang="en-AU" dirty="0"/>
              <a:t>Unlock your true potential!</a:t>
            </a:r>
          </a:p>
          <a:p>
            <a:pPr algn="just"/>
            <a:endParaRPr lang="en-AU" dirty="0"/>
          </a:p>
          <a:p>
            <a:pPr algn="just"/>
            <a:endParaRPr lang="en-AU" dirty="0"/>
          </a:p>
          <a:p>
            <a:pPr algn="just"/>
            <a:r>
              <a:rPr lang="en-AU" dirty="0"/>
              <a:t>Make the study of Indonesian your key to future success!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endParaRPr lang="en-US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65" y="2732032"/>
            <a:ext cx="2818013" cy="2117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0308">
            <a:off x="5432030" y="4591616"/>
            <a:ext cx="3280703" cy="30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kunci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996" y="1593034"/>
            <a:ext cx="9596762" cy="5074096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With Indonesia predicted to become the 6</a:t>
            </a:r>
            <a:r>
              <a:rPr lang="en-AU" baseline="30000" dirty="0"/>
              <a:t>th</a:t>
            </a:r>
            <a:r>
              <a:rPr lang="en-AU" dirty="0"/>
              <a:t> largest economy in the world by the year 2030, your success in this subject will allow you to finish in front of the crowd and on top of the pack. </a:t>
            </a:r>
          </a:p>
          <a:p>
            <a:pPr marL="0" indent="0" algn="just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6" y="3728621"/>
            <a:ext cx="3090539" cy="247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29" y="182062"/>
            <a:ext cx="1394681" cy="1394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33" y="151934"/>
            <a:ext cx="1428927" cy="14248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88" y="3932438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5" y="107857"/>
            <a:ext cx="1502981" cy="16341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92" y="3067466"/>
            <a:ext cx="2857500" cy="190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78" y="3067466"/>
            <a:ext cx="2409825" cy="24098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637" y="2532834"/>
            <a:ext cx="4762500" cy="26765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063" y="107857"/>
            <a:ext cx="1502981" cy="16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1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98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kunci</vt:lpstr>
      <vt:lpstr>kunci</vt:lpstr>
      <vt:lpstr>kunci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102</cp:revision>
  <dcterms:created xsi:type="dcterms:W3CDTF">2016-04-10T22:18:35Z</dcterms:created>
  <dcterms:modified xsi:type="dcterms:W3CDTF">2016-06-23T11:45:56Z</dcterms:modified>
</cp:coreProperties>
</file>